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8F35-0B92-47D3-B882-01AE5463D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1A3D1F-7158-42B4-AC28-BF691AAB4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2869D-A884-4116-83F5-7C48C12A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DDF1C-CDBE-415D-8540-B1DEE10A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04562-8FEC-4A15-B400-BCE023F4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5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4C6C8-1357-4F38-86F3-FACA2032D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4D0E0-3F0D-4EEF-98AC-3E85F1544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BF2A1-1AD4-488B-82FA-1229A8DF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C3EDF-7759-453C-9B56-1FBC03BFE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0814A-3D5A-4D65-82FF-DA58E076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29D399-1B24-4826-8C21-1956BD1C7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A420A7-0AEC-447D-BA64-5F6CFB1A1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7BE01-8714-4508-8223-5AEF468B4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E4674-D061-4000-866D-439A2F0D2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0900E-5A93-4D86-8C63-30F8B7D5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6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DD95C-FD1E-48B8-89DA-81BAC9D8B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2AF59-6DD4-4C29-AE8E-E525BDB7D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2B62B-8402-4D32-9915-6A16250F5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6288-9E64-406D-A2AB-73CB7AE0F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BC9DE-423E-4214-B01E-621F6459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3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26E16-8721-4C8D-AFA7-90242BE78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DABE5-A1C2-46DA-81F4-D472A5B75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37179-0097-4BCF-9202-03ED380B5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04F4E-6575-4270-BB6A-934C80AF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018E1-AFBE-4BC7-98C3-F1AA4E4B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7D717-4F62-48E8-9A07-4B67BA928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05AF1-E785-41A3-B2C2-A817564952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685563-1436-4EA5-833E-2C606F476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97944-AB8D-4E27-A2F3-ADE0AFD9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8DB52-60AA-4444-8107-2772232D8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70D6D-BFDE-4B70-83B2-84F6C681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7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244E-D727-4DAC-80A7-31D2B584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6CD02-2613-4F73-B3E1-FA849D18B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B1DDE-11E6-4ACB-B071-5F35A0863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3839E-A9FD-4B84-B040-327F47F98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8A7E6F-8FF8-4B8B-8481-520F5009E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9F1497-8D14-45C1-9E8F-0966C113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73B4B3-904F-4ADD-918F-4D9D39D16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2D54FF-0875-43EB-AE71-2426C53D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0DBE9-677A-41FE-AC9E-A0175A16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9166CC-C07B-47CB-B1EA-16ACBB02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04E6CD-48FE-46B4-9BB2-FBFFE4FF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96720-096F-4424-A368-6E19909A2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4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F3D72E-E45E-474D-B187-7B38165A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F11F7-64E7-49E6-89B5-1F511C80E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EEA704-1D3C-4320-A508-BBDECB6F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3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C84DF-CFF8-4C2A-8805-8747A93B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C91C5-05EC-4E4D-9888-4E3DC7927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7F1E0-A0EA-4AB5-A007-46B94395D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FB29E-70A2-4D5A-AC13-837F07254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485DA0-99F0-4408-A633-D97D3370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CE0DA-320C-45BB-BE0C-551D04CE7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2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EE0A2-0D81-4732-A125-D3440933F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38517-19CF-4F2B-AE51-924EA97E0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E3154-BA47-4AF1-AA87-ABFAB9E36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F1C90-7784-4FC7-A2D5-90551736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D4F90-F8B3-4027-99C9-0965817BB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C38B9-2F21-4C0F-B3DF-049478AEF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5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B00FA8-BE2B-4506-9D7E-44524B69B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6BB34-D23A-4E64-B124-A620DAD2D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E96B-C026-4C0F-917A-E56C83439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BCDA9-C5DF-4A2D-80C3-64CC08F2F712}" type="datetimeFigureOut">
              <a:rPr lang="en-US" smtClean="0"/>
              <a:t>08-Feb-21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CF1FC-C8EE-4538-A912-045B5978E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99D5A-8058-4A79-9E99-49F9CD7F3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B731B-31AB-4F58-9259-17D0D667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2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descr="Hierarchy Level 1">
            <a:extLst>
              <a:ext uri="{FF2B5EF4-FFF2-40B4-BE49-F238E27FC236}">
                <a16:creationId xmlns:a16="http://schemas.microsoft.com/office/drawing/2014/main" id="{81FAEF08-C679-4D26-B843-D12BF714429B}"/>
              </a:ext>
            </a:extLst>
          </p:cNvPr>
          <p:cNvSpPr/>
          <p:nvPr/>
        </p:nvSpPr>
        <p:spPr>
          <a:xfrm>
            <a:off x="3958077" y="36730"/>
            <a:ext cx="5124986" cy="1100961"/>
          </a:xfrm>
          <a:prstGeom prst="rect">
            <a:avLst/>
          </a:prstGeom>
          <a:solidFill>
            <a:srgbClr val="4EB3CF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CHAIRMAN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lang="en-US" sz="1800" b="1" kern="0" dirty="0" err="1">
                <a:solidFill>
                  <a:prstClr val="black"/>
                </a:solidFill>
                <a:latin typeface="Tw Cen MT" panose="020B0602020104020603"/>
              </a:rPr>
              <a:t>En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 Emi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Suhardi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Mohd.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Fadzil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Chief Executive Officer,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MTJA</a:t>
            </a:r>
          </a:p>
        </p:txBody>
      </p:sp>
      <p:sp>
        <p:nvSpPr>
          <p:cNvPr id="28" name="Rectangle 27" descr="Hierarchy Level 2 Item 1">
            <a:extLst>
              <a:ext uri="{FF2B5EF4-FFF2-40B4-BE49-F238E27FC236}">
                <a16:creationId xmlns:a16="http://schemas.microsoft.com/office/drawing/2014/main" id="{06D81274-A9EF-4E06-BB98-0399E7D472C6}"/>
              </a:ext>
            </a:extLst>
          </p:cNvPr>
          <p:cNvSpPr/>
          <p:nvPr/>
        </p:nvSpPr>
        <p:spPr>
          <a:xfrm>
            <a:off x="164024" y="1358732"/>
            <a:ext cx="4259742" cy="1361081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Dato' Dr.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Mazlin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Mokhtar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Director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Institute of Environment &amp; Development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Universiti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Kebangsaan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Malaysia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(Alternate: Dr. Sarah Abdul Ghani Aziz)</a:t>
            </a:r>
          </a:p>
        </p:txBody>
      </p:sp>
      <p:cxnSp>
        <p:nvCxnSpPr>
          <p:cNvPr id="35" name="Straight Connector 34" descr="Connector Line">
            <a:extLst>
              <a:ext uri="{FF2B5EF4-FFF2-40B4-BE49-F238E27FC236}">
                <a16:creationId xmlns:a16="http://schemas.microsoft.com/office/drawing/2014/main" id="{E8DEDCE3-C610-404D-9459-DD4D3EEB705B}"/>
              </a:ext>
            </a:extLst>
          </p:cNvPr>
          <p:cNvCxnSpPr>
            <a:cxnSpLocks/>
          </p:cNvCxnSpPr>
          <p:nvPr/>
        </p:nvCxnSpPr>
        <p:spPr>
          <a:xfrm>
            <a:off x="3040138" y="4393706"/>
            <a:ext cx="0" cy="119664"/>
          </a:xfrm>
          <a:prstGeom prst="line">
            <a:avLst/>
          </a:prstGeom>
          <a:noFill/>
          <a:ln w="31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</p:cxnSp>
      <p:sp>
        <p:nvSpPr>
          <p:cNvPr id="36" name="Rectangle 35" descr="Legend">
            <a:extLst>
              <a:ext uri="{FF2B5EF4-FFF2-40B4-BE49-F238E27FC236}">
                <a16:creationId xmlns:a16="http://schemas.microsoft.com/office/drawing/2014/main" id="{8E11BB46-6FAF-494C-B2B0-4B66E96B51CC}"/>
              </a:ext>
            </a:extLst>
          </p:cNvPr>
          <p:cNvSpPr/>
          <p:nvPr/>
        </p:nvSpPr>
        <p:spPr>
          <a:xfrm>
            <a:off x="6579640" y="5502476"/>
            <a:ext cx="444011" cy="145256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8" name="Rectangle 37" descr="Legend">
            <a:extLst>
              <a:ext uri="{FF2B5EF4-FFF2-40B4-BE49-F238E27FC236}">
                <a16:creationId xmlns:a16="http://schemas.microsoft.com/office/drawing/2014/main" id="{C2DE1386-7ED3-4B81-99C3-00E2DAC1205D}"/>
              </a:ext>
            </a:extLst>
          </p:cNvPr>
          <p:cNvSpPr/>
          <p:nvPr/>
        </p:nvSpPr>
        <p:spPr>
          <a:xfrm>
            <a:off x="6579641" y="6139478"/>
            <a:ext cx="444010" cy="145256"/>
          </a:xfrm>
          <a:prstGeom prst="rect">
            <a:avLst/>
          </a:prstGeom>
          <a:solidFill>
            <a:srgbClr val="E6D024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0" name="Rectangle 39" descr="Legend">
            <a:extLst>
              <a:ext uri="{FF2B5EF4-FFF2-40B4-BE49-F238E27FC236}">
                <a16:creationId xmlns:a16="http://schemas.microsoft.com/office/drawing/2014/main" id="{2EC9EF65-9881-4387-8488-CBD131270F52}"/>
              </a:ext>
            </a:extLst>
          </p:cNvPr>
          <p:cNvSpPr/>
          <p:nvPr/>
        </p:nvSpPr>
        <p:spPr>
          <a:xfrm>
            <a:off x="6579640" y="5819823"/>
            <a:ext cx="444011" cy="145256"/>
          </a:xfrm>
          <a:prstGeom prst="rect">
            <a:avLst/>
          </a:prstGeom>
          <a:solidFill>
            <a:srgbClr val="4EB3CF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2" name="Rectangle 41" descr="Hierarchy Level 2 Item 1">
            <a:extLst>
              <a:ext uri="{FF2B5EF4-FFF2-40B4-BE49-F238E27FC236}">
                <a16:creationId xmlns:a16="http://schemas.microsoft.com/office/drawing/2014/main" id="{655AB562-B456-4E54-96C7-CC4C7136B27A}"/>
              </a:ext>
            </a:extLst>
          </p:cNvPr>
          <p:cNvSpPr/>
          <p:nvPr/>
        </p:nvSpPr>
        <p:spPr>
          <a:xfrm>
            <a:off x="164024" y="2830263"/>
            <a:ext cx="4259743" cy="1274341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Dr. Wan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Hasiah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Abdullah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Professor,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Department of Geology, Faculty of Science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University Malaya</a:t>
            </a:r>
          </a:p>
        </p:txBody>
      </p:sp>
      <p:sp>
        <p:nvSpPr>
          <p:cNvPr id="43" name="Rectangle 42" descr="Hierarchy Level 2 Item 1">
            <a:extLst>
              <a:ext uri="{FF2B5EF4-FFF2-40B4-BE49-F238E27FC236}">
                <a16:creationId xmlns:a16="http://schemas.microsoft.com/office/drawing/2014/main" id="{222DE5F7-AE6B-4587-BAC7-0D0DD3EFDCFD}"/>
              </a:ext>
            </a:extLst>
          </p:cNvPr>
          <p:cNvSpPr/>
          <p:nvPr/>
        </p:nvSpPr>
        <p:spPr>
          <a:xfrm>
            <a:off x="164024" y="4172665"/>
            <a:ext cx="4259742" cy="1274341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Mrs.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Prapai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Numthavaj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Deputy Executive Director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Petroleum Institute of Thailand</a:t>
            </a:r>
          </a:p>
        </p:txBody>
      </p:sp>
      <p:sp>
        <p:nvSpPr>
          <p:cNvPr id="44" name="Rectangle 43" descr="Hierarchy Level 2 Item 1">
            <a:extLst>
              <a:ext uri="{FF2B5EF4-FFF2-40B4-BE49-F238E27FC236}">
                <a16:creationId xmlns:a16="http://schemas.microsoft.com/office/drawing/2014/main" id="{35F76D35-89C1-4AE7-88A3-951655573609}"/>
              </a:ext>
            </a:extLst>
          </p:cNvPr>
          <p:cNvSpPr/>
          <p:nvPr/>
        </p:nvSpPr>
        <p:spPr>
          <a:xfrm>
            <a:off x="164024" y="5527759"/>
            <a:ext cx="4259741" cy="1274341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Mr.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Warakorn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Brahmopala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Director,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International Petroleum Affairs Division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Department of Mineral and Fuels</a:t>
            </a:r>
          </a:p>
        </p:txBody>
      </p:sp>
      <p:sp>
        <p:nvSpPr>
          <p:cNvPr id="45" name="Rectangle 44" descr="Hierarchy Level 2 Item 1">
            <a:extLst>
              <a:ext uri="{FF2B5EF4-FFF2-40B4-BE49-F238E27FC236}">
                <a16:creationId xmlns:a16="http://schemas.microsoft.com/office/drawing/2014/main" id="{65F0FD1C-D6B9-4DC7-985F-8CEEE3EF2F98}"/>
              </a:ext>
            </a:extLst>
          </p:cNvPr>
          <p:cNvSpPr/>
          <p:nvPr/>
        </p:nvSpPr>
        <p:spPr>
          <a:xfrm>
            <a:off x="4876800" y="1404626"/>
            <a:ext cx="4069410" cy="844122"/>
          </a:xfrm>
          <a:prstGeom prst="rect">
            <a:avLst/>
          </a:prstGeom>
          <a:solidFill>
            <a:srgbClr val="4EB3CF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Mr.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Supat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Napanoparatkaew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Deputy Chief Executive Officer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MTJA</a:t>
            </a:r>
          </a:p>
        </p:txBody>
      </p:sp>
      <p:sp>
        <p:nvSpPr>
          <p:cNvPr id="46" name="Rectangle 45" descr="Hierarchy Level 2 Item 1">
            <a:extLst>
              <a:ext uri="{FF2B5EF4-FFF2-40B4-BE49-F238E27FC236}">
                <a16:creationId xmlns:a16="http://schemas.microsoft.com/office/drawing/2014/main" id="{C8D3F3BA-5070-4FB0-9AF6-D339DA87D060}"/>
              </a:ext>
            </a:extLst>
          </p:cNvPr>
          <p:cNvSpPr/>
          <p:nvPr/>
        </p:nvSpPr>
        <p:spPr>
          <a:xfrm>
            <a:off x="4876799" y="2475566"/>
            <a:ext cx="4069410" cy="945508"/>
          </a:xfrm>
          <a:prstGeom prst="rect">
            <a:avLst/>
          </a:prstGeom>
          <a:solidFill>
            <a:srgbClr val="4EB3CF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Ms. Raja Puteri Norazlina Raja Abdullah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E&amp;P Manager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MTJA</a:t>
            </a:r>
          </a:p>
        </p:txBody>
      </p:sp>
      <p:sp>
        <p:nvSpPr>
          <p:cNvPr id="47" name="Rectangle 46" descr="Hierarchy Level 2 Item 1">
            <a:extLst>
              <a:ext uri="{FF2B5EF4-FFF2-40B4-BE49-F238E27FC236}">
                <a16:creationId xmlns:a16="http://schemas.microsoft.com/office/drawing/2014/main" id="{6D1BBC11-26CD-4046-983C-208B11F12312}"/>
              </a:ext>
            </a:extLst>
          </p:cNvPr>
          <p:cNvSpPr/>
          <p:nvPr/>
        </p:nvSpPr>
        <p:spPr>
          <a:xfrm>
            <a:off x="4876798" y="3595473"/>
            <a:ext cx="4069409" cy="844122"/>
          </a:xfrm>
          <a:prstGeom prst="rect">
            <a:avLst/>
          </a:prstGeom>
          <a:solidFill>
            <a:srgbClr val="4EB3CF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Mr. Wijaiyut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Prapawit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E&amp;P Assistant Manager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MTJA</a:t>
            </a:r>
          </a:p>
        </p:txBody>
      </p:sp>
      <p:sp>
        <p:nvSpPr>
          <p:cNvPr id="48" name="Rectangle 47" descr="Hierarchy Level 2 Item 1">
            <a:extLst>
              <a:ext uri="{FF2B5EF4-FFF2-40B4-BE49-F238E27FC236}">
                <a16:creationId xmlns:a16="http://schemas.microsoft.com/office/drawing/2014/main" id="{7739D154-A752-4F9D-ABC5-43F5BFC61806}"/>
              </a:ext>
            </a:extLst>
          </p:cNvPr>
          <p:cNvSpPr/>
          <p:nvPr/>
        </p:nvSpPr>
        <p:spPr>
          <a:xfrm>
            <a:off x="9161334" y="1388695"/>
            <a:ext cx="2773381" cy="844122"/>
          </a:xfrm>
          <a:prstGeom prst="rect">
            <a:avLst/>
          </a:prstGeom>
          <a:solidFill>
            <a:srgbClr val="E6D024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En.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Haris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Abdul Majid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General Manager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Carigali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Hess</a:t>
            </a:r>
          </a:p>
        </p:txBody>
      </p:sp>
      <p:sp>
        <p:nvSpPr>
          <p:cNvPr id="49" name="Rectangle 48" descr="Hierarchy Level 2 Item 1">
            <a:extLst>
              <a:ext uri="{FF2B5EF4-FFF2-40B4-BE49-F238E27FC236}">
                <a16:creationId xmlns:a16="http://schemas.microsoft.com/office/drawing/2014/main" id="{F2833F9A-E97C-4DB1-8802-2F781469BB78}"/>
              </a:ext>
            </a:extLst>
          </p:cNvPr>
          <p:cNvSpPr/>
          <p:nvPr/>
        </p:nvSpPr>
        <p:spPr>
          <a:xfrm>
            <a:off x="9161333" y="2488603"/>
            <a:ext cx="2773381" cy="844122"/>
          </a:xfrm>
          <a:prstGeom prst="rect">
            <a:avLst/>
          </a:prstGeom>
          <a:solidFill>
            <a:srgbClr val="E6D024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En.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Hazanie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Jamian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General Manager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Carigali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PTTEPI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849346C-6397-4A59-866C-12F9F99F623D}"/>
              </a:ext>
            </a:extLst>
          </p:cNvPr>
          <p:cNvSpPr txBox="1"/>
          <p:nvPr/>
        </p:nvSpPr>
        <p:spPr>
          <a:xfrm>
            <a:off x="7069971" y="5377186"/>
            <a:ext cx="298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Government Representatives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CED8BBE-14D4-4BFD-B57F-43E0C7D27C00}"/>
              </a:ext>
            </a:extLst>
          </p:cNvPr>
          <p:cNvSpPr txBox="1"/>
          <p:nvPr/>
        </p:nvSpPr>
        <p:spPr>
          <a:xfrm>
            <a:off x="7069970" y="5699660"/>
            <a:ext cx="298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MTJA Representatives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324884B-71B2-4DE1-BF62-E48F5B77F97E}"/>
              </a:ext>
            </a:extLst>
          </p:cNvPr>
          <p:cNvSpPr txBox="1"/>
          <p:nvPr/>
        </p:nvSpPr>
        <p:spPr>
          <a:xfrm>
            <a:off x="7069970" y="6027440"/>
            <a:ext cx="298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Operators Representatives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4EBE0DB-0F9D-4079-8292-5CC70B8F136A}"/>
              </a:ext>
            </a:extLst>
          </p:cNvPr>
          <p:cNvSpPr/>
          <p:nvPr/>
        </p:nvSpPr>
        <p:spPr>
          <a:xfrm>
            <a:off x="5167678" y="5128591"/>
            <a:ext cx="6767036" cy="145773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66087D0-9302-4D8B-B025-DBD279FEBA2E}"/>
              </a:ext>
            </a:extLst>
          </p:cNvPr>
          <p:cNvSpPr txBox="1"/>
          <p:nvPr/>
        </p:nvSpPr>
        <p:spPr>
          <a:xfrm>
            <a:off x="5062271" y="4837047"/>
            <a:ext cx="967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Legend</a:t>
            </a:r>
          </a:p>
        </p:txBody>
      </p:sp>
      <p:pic>
        <p:nvPicPr>
          <p:cNvPr id="58" name="Picture 57" descr="A close up of a flag&#10;&#10;Description automatically generated">
            <a:extLst>
              <a:ext uri="{FF2B5EF4-FFF2-40B4-BE49-F238E27FC236}">
                <a16:creationId xmlns:a16="http://schemas.microsoft.com/office/drawing/2014/main" id="{4515B214-7E17-4CB3-8D64-8D50F653F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077" y="1277979"/>
            <a:ext cx="680813" cy="680813"/>
          </a:xfrm>
          <a:prstGeom prst="rect">
            <a:avLst/>
          </a:prstGeom>
        </p:spPr>
      </p:pic>
      <p:pic>
        <p:nvPicPr>
          <p:cNvPr id="60" name="Picture 59" descr="A close up of a flag&#10;&#10;Description automatically generated">
            <a:extLst>
              <a:ext uri="{FF2B5EF4-FFF2-40B4-BE49-F238E27FC236}">
                <a16:creationId xmlns:a16="http://schemas.microsoft.com/office/drawing/2014/main" id="{8B50EC06-D197-42F0-87ED-E68A32242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077" y="2749510"/>
            <a:ext cx="680813" cy="680813"/>
          </a:xfrm>
          <a:prstGeom prst="rect">
            <a:avLst/>
          </a:prstGeom>
        </p:spPr>
      </p:pic>
      <p:pic>
        <p:nvPicPr>
          <p:cNvPr id="62" name="Picture 61" descr="A close up of a colorful background&#10;&#10;Description automatically generated">
            <a:extLst>
              <a:ext uri="{FF2B5EF4-FFF2-40B4-BE49-F238E27FC236}">
                <a16:creationId xmlns:a16="http://schemas.microsoft.com/office/drawing/2014/main" id="{05DFEFE8-E9C5-40BE-AAB1-C8C355DDC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077" y="4080838"/>
            <a:ext cx="680813" cy="680813"/>
          </a:xfrm>
          <a:prstGeom prst="rect">
            <a:avLst/>
          </a:prstGeom>
        </p:spPr>
      </p:pic>
      <p:pic>
        <p:nvPicPr>
          <p:cNvPr id="64" name="Picture 63" descr="A close up of a colorful background&#10;&#10;Description automatically generated">
            <a:extLst>
              <a:ext uri="{FF2B5EF4-FFF2-40B4-BE49-F238E27FC236}">
                <a16:creationId xmlns:a16="http://schemas.microsoft.com/office/drawing/2014/main" id="{4EA8D272-9F7F-4AD5-9D07-F9E3F8696D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077" y="5438816"/>
            <a:ext cx="680813" cy="68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6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Amran Salleh</dc:creator>
  <cp:lastModifiedBy>Amran Salleh</cp:lastModifiedBy>
  <cp:revision>9</cp:revision>
  <dcterms:created xsi:type="dcterms:W3CDTF">2020-08-09T01:05:06Z</dcterms:created>
  <dcterms:modified xsi:type="dcterms:W3CDTF">2021-02-08T15:50:19Z</dcterms:modified>
</cp:coreProperties>
</file>