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6093-E44B-4C96-BE6C-4500D4648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6BF53-C24A-43EE-A3AF-0C538FB87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5DAA-34A6-427B-9BEB-90AED21E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6023B-327E-4787-AE5E-A4F31B30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AD596-BEFD-4672-9183-20F3A5C1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9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EC36-37DA-475E-9F54-C5412DB6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66C4F-5B7F-44CB-8DA9-2D0C1ED80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F0CA5-60D9-43F7-8833-73DFBFFA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2CD76-6F26-425B-985A-C0E1AB57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1E76C-0740-450C-81B8-67E56DC8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09340-9FD2-4285-8548-0F998F359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0CD87-3219-4ACB-996E-91FEE1C59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2CD16-ABC8-43E9-9E3F-3F4D7B9C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31EB5-04CB-44E1-B9F3-04127EF4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45B3-CA7E-4AF3-9163-F8BBDCF2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EBCA-C6DE-40A2-B438-8F404437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683F1-4CA2-4A5A-B601-1CA2EF0B7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2801D-A242-4433-A504-710FB263C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43E3E-418B-493E-86A8-AC3DB0F2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06667-14C7-4E02-ABB8-9789CD77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6C98D-C9A4-4FD3-A61D-1C808047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CDB8A-D815-4717-88FF-2D4E23E1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A420D-45EF-4D38-9CCE-D0DF7567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3A668-F66D-4E24-BD09-F40389A3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DF71E-00BB-4212-BA72-6D526AF1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9F64-9658-4B80-9928-2F8E8BDF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4B84-2638-4FE7-A75A-7BA19C1EC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BBD7D-5A9E-4EE1-A9EF-833B12864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617DE-0776-4A70-94E1-B5A9A8C0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96208-3BFF-4ECA-B132-CDFB1BCD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1B725-0C39-45C1-9878-9D175B23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957F-508E-46A9-A3EE-8FFC868D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EB3C9-038C-4DDD-BEA0-AFF6F4522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A88AD-1A49-4FC9-BA8D-6E4D53083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B18F9-8979-41C4-BE49-B1063590A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8D0B1-1815-4A74-BE2A-9622A902E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8F81B-C801-451B-8BC3-67A1FDC0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33466-4686-4CDF-A353-7005272A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98A34-0F2F-45AE-935A-D860CC9A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473E-7FD6-434A-80C4-71CE2D26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7ECFE-6467-4460-A30A-2C9009C0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3DF73-C71E-44E5-90DB-720F2704A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8B4EE-3EB8-48FD-B2BC-A933E690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5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1C6DD9-6606-4954-9F93-E817E9CE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A61AA-37EB-4AF4-AC31-7A6C3C4B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C1E20-CF3D-4DC3-9121-2C16333B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8B835-A4FC-411F-A067-7116D1D5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25C3-08A6-43D5-820E-F9A91C8D3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16467-1AE0-4A90-95FE-B6363E47B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DFCFE-BE8E-4576-8A80-CBE711FC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E2FFD-20E5-4535-AE20-AA968453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11012-393F-409A-8DBD-5CE230FB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AB71-9FD2-4C50-924A-F82C6B21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F54F8-64BE-44B4-807F-7E951591D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9B2F0-6DF2-4156-8E23-B7F649DAD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CA1A9-CECB-4DC9-A2ED-48F4B4F8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70243-5830-41A3-8C1A-0658C50C0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9E105-22F9-4579-94F0-21A527F2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1ACB1-2A01-4B50-B9E3-949A5528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DC343-D1FA-48DC-BFB4-3EF6C934D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71D9E-7574-4886-A70D-919A65A3E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E11E-3284-481F-BF16-4DACB52335F8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EA8A3-B8EE-47CC-BC38-B6BB066A7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8F8C4-ED4A-44CF-AA46-E14E3C808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BA52B-71F1-47F1-A0A7-36880667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5D017137-784E-4C77-B966-DF55ABF12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979753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E9D9D-24D3-409A-B16C-273BED403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495574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7E9F788-5EE9-4D11-A622-F9159CB15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496140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4BFC3A25-CCE2-4B7C-AD51-71D1DAE63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493219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D4D6AFD2-45E6-4450-BF2F-BEB424AD8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486696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E962F515-AA37-4443-A01C-74DB9FEDF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64612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Secretary,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Technology and R&amp;D Commercialization, MOSTI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845E0782-BA17-471A-BDE9-50F4FB565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770373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Zaeidah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Mohamed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47A512D5-468B-47CB-B36D-05438C9B8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55784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Darmen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Technology Officer,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8A3DCC49-8182-4740-9702-E9E2BBF8B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962567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Datuk Joseph Podtung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3A9B7FC8-B51F-41A2-AC60-8C01D0E2E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677495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AAA01F01-5398-4268-8EE6-036F9D31A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1811178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938B173E-E065-406B-95DD-12E919253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551895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2A8431FC-F60B-4D80-8DCC-824828890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060327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4">
            <a:extLst>
              <a:ext uri="{FF2B5EF4-FFF2-40B4-BE49-F238E27FC236}">
                <a16:creationId xmlns:a16="http://schemas.microsoft.com/office/drawing/2014/main" id="{07E53E07-9E36-4543-9B0B-5CBADABDD7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174282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4">
            <a:extLst>
              <a:ext uri="{FF2B5EF4-FFF2-40B4-BE49-F238E27FC236}">
                <a16:creationId xmlns:a16="http://schemas.microsoft.com/office/drawing/2014/main" id="{D0BA7826-6F6C-4799-83D8-A6E7A1868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173318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CB7852-8723-4DE4-990D-0E8797097536}"/>
              </a:ext>
            </a:extLst>
          </p:cNvPr>
          <p:cNvSpPr txBox="1"/>
          <p:nvPr/>
        </p:nvSpPr>
        <p:spPr>
          <a:xfrm>
            <a:off x="1955982" y="593039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FE3658-95F6-4A70-A2DA-CB29E4AAF412}"/>
              </a:ext>
            </a:extLst>
          </p:cNvPr>
          <p:cNvSpPr txBox="1"/>
          <p:nvPr/>
        </p:nvSpPr>
        <p:spPr>
          <a:xfrm>
            <a:off x="7707828" y="593039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281EF9-7EB4-4C66-AFD8-79938820D32E}"/>
              </a:ext>
            </a:extLst>
          </p:cNvPr>
          <p:cNvSpPr txBox="1"/>
          <p:nvPr/>
        </p:nvSpPr>
        <p:spPr>
          <a:xfrm>
            <a:off x="5842884" y="5155765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A319B503-E97F-4AA4-A46F-03517A0C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548054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0813D31D-0CC4-40C3-985D-25DF48DF9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2675155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3EF8B483-A037-4E04-AECA-D9C08B9E4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2704235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Technology and R&amp;D Commercialization, MOSTI</a:t>
            </a: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263DFFA4-9E32-4E79-AA45-0C86C6181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1891147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1C3E71BF-4AD5-4750-8584-9E6DF64E3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369751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Shahidah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binti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Mohd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Shariff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 (CEO) and Head Technology Research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AAC07A-4BC4-4166-AAD3-1FD1D2CF7C1F}"/>
              </a:ext>
            </a:extLst>
          </p:cNvPr>
          <p:cNvSpPr txBox="1"/>
          <p:nvPr/>
        </p:nvSpPr>
        <p:spPr>
          <a:xfrm>
            <a:off x="4968894" y="1583349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0C9086-670B-4587-ABCD-5E3E77AF5DE6}"/>
              </a:ext>
            </a:extLst>
          </p:cNvPr>
          <p:cNvSpPr txBox="1"/>
          <p:nvPr/>
        </p:nvSpPr>
        <p:spPr>
          <a:xfrm>
            <a:off x="37019" y="5484710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2A8AF1-6540-4049-B5BE-778EE3EB487A}"/>
              </a:ext>
            </a:extLst>
          </p:cNvPr>
          <p:cNvSpPr txBox="1"/>
          <p:nvPr/>
        </p:nvSpPr>
        <p:spPr>
          <a:xfrm>
            <a:off x="10001501" y="5493219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BE0EE4-9AD9-4A38-AB2D-E36F658A9C6A}"/>
              </a:ext>
            </a:extLst>
          </p:cNvPr>
          <p:cNvSpPr txBox="1"/>
          <p:nvPr/>
        </p:nvSpPr>
        <p:spPr>
          <a:xfrm>
            <a:off x="1180817" y="5138770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85A960-697E-4C53-8D7C-8CD98DA9A05B}"/>
              </a:ext>
            </a:extLst>
          </p:cNvPr>
          <p:cNvSpPr txBox="1"/>
          <p:nvPr/>
        </p:nvSpPr>
        <p:spPr>
          <a:xfrm>
            <a:off x="7763226" y="4635209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EB083018-8C17-4B98-B7A9-7F58C0A33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743" y="4520094"/>
            <a:ext cx="152569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383A3E38-D3B3-4C3E-9DA4-D0088765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533" y="4521036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Dr. Terapol Phoonsiri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612A457-2A71-4E53-8705-E12B6CD1B16A}"/>
              </a:ext>
            </a:extLst>
          </p:cNvPr>
          <p:cNvSpPr txBox="1"/>
          <p:nvPr/>
        </p:nvSpPr>
        <p:spPr>
          <a:xfrm>
            <a:off x="9415874" y="5147780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</p:spTree>
    <p:extLst>
      <p:ext uri="{BB962C8B-B14F-4D97-AF65-F5344CB8AC3E}">
        <p14:creationId xmlns:p14="http://schemas.microsoft.com/office/powerpoint/2010/main" val="405752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5D017137-784E-4C77-B966-DF55ABF12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979753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E9D9D-24D3-409A-B16C-273BED403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495574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37E9F788-5EE9-4D11-A622-F9159CB15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496140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4BFC3A25-CCE2-4B7C-AD51-71D1DAE63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493219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D4D6AFD2-45E6-4450-BF2F-BEB424AD8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486696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E962F515-AA37-4443-A01C-74DB9FEDF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64612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Secretary,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Technology and R&amp;D Commercialization, MOSTI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845E0782-BA17-471A-BDE9-50F4FB565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770373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Zaeidah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Mohamed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47A512D5-468B-47CB-B36D-05438C9B8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55784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Darmen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Technology Officer,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8A3DCC49-8182-4740-9702-E9E2BBF8B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962567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Datuk Joseph Podtung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3A9B7FC8-B51F-41A2-AC60-8C01D0E2E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677495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AAA01F01-5398-4268-8EE6-036F9D31A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1811178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938B173E-E065-406B-95DD-12E919253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551895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2A8431FC-F60B-4D80-8DCC-824828890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060327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4">
            <a:extLst>
              <a:ext uri="{FF2B5EF4-FFF2-40B4-BE49-F238E27FC236}">
                <a16:creationId xmlns:a16="http://schemas.microsoft.com/office/drawing/2014/main" id="{07E53E07-9E36-4543-9B0B-5CBADABDD7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174282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4">
            <a:extLst>
              <a:ext uri="{FF2B5EF4-FFF2-40B4-BE49-F238E27FC236}">
                <a16:creationId xmlns:a16="http://schemas.microsoft.com/office/drawing/2014/main" id="{D0BA7826-6F6C-4799-83D8-A6E7A1868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173318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CB7852-8723-4DE4-990D-0E8797097536}"/>
              </a:ext>
            </a:extLst>
          </p:cNvPr>
          <p:cNvSpPr txBox="1"/>
          <p:nvPr/>
        </p:nvSpPr>
        <p:spPr>
          <a:xfrm>
            <a:off x="1955982" y="593039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FE3658-95F6-4A70-A2DA-CB29E4AAF412}"/>
              </a:ext>
            </a:extLst>
          </p:cNvPr>
          <p:cNvSpPr txBox="1"/>
          <p:nvPr/>
        </p:nvSpPr>
        <p:spPr>
          <a:xfrm>
            <a:off x="7707828" y="593039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281EF9-7EB4-4C66-AFD8-79938820D32E}"/>
              </a:ext>
            </a:extLst>
          </p:cNvPr>
          <p:cNvSpPr txBox="1"/>
          <p:nvPr/>
        </p:nvSpPr>
        <p:spPr>
          <a:xfrm>
            <a:off x="5842884" y="5155765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A319B503-E97F-4AA4-A46F-03517A0C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548054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0813D31D-0CC4-40C3-985D-25DF48DF9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2675155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3EF8B483-A037-4E04-AECA-D9C08B9E4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2704235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Technology and R&amp;D Commercialization, MOSTI</a:t>
            </a: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263DFFA4-9E32-4E79-AA45-0C86C6181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1891147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1C3E71BF-4AD5-4750-8584-9E6DF64E3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369751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Shahidah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binti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Mohd</a:t>
            </a:r>
            <a:r>
              <a:rPr lang="en-US" sz="1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Shariff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 (CEO) and Head Technology Research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AAC07A-4BC4-4166-AAD3-1FD1D2CF7C1F}"/>
              </a:ext>
            </a:extLst>
          </p:cNvPr>
          <p:cNvSpPr txBox="1"/>
          <p:nvPr/>
        </p:nvSpPr>
        <p:spPr>
          <a:xfrm>
            <a:off x="4968894" y="1583349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0C9086-670B-4587-ABCD-5E3E77AF5DE6}"/>
              </a:ext>
            </a:extLst>
          </p:cNvPr>
          <p:cNvSpPr txBox="1"/>
          <p:nvPr/>
        </p:nvSpPr>
        <p:spPr>
          <a:xfrm>
            <a:off x="37019" y="5484710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2A8AF1-6540-4049-B5BE-778EE3EB487A}"/>
              </a:ext>
            </a:extLst>
          </p:cNvPr>
          <p:cNvSpPr txBox="1"/>
          <p:nvPr/>
        </p:nvSpPr>
        <p:spPr>
          <a:xfrm>
            <a:off x="10001501" y="5493219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BE0EE4-9AD9-4A38-AB2D-E36F658A9C6A}"/>
              </a:ext>
            </a:extLst>
          </p:cNvPr>
          <p:cNvSpPr txBox="1"/>
          <p:nvPr/>
        </p:nvSpPr>
        <p:spPr>
          <a:xfrm>
            <a:off x="1180817" y="5138770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85A960-697E-4C53-8D7C-8CD98DA9A05B}"/>
              </a:ext>
            </a:extLst>
          </p:cNvPr>
          <p:cNvSpPr txBox="1"/>
          <p:nvPr/>
        </p:nvSpPr>
        <p:spPr>
          <a:xfrm>
            <a:off x="7763226" y="4635209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32" name="TextBox 2">
            <a:extLst>
              <a:ext uri="{FF2B5EF4-FFF2-40B4-BE49-F238E27FC236}">
                <a16:creationId xmlns:a16="http://schemas.microsoft.com/office/drawing/2014/main" id="{EB083018-8C17-4B98-B7A9-7F58C0A33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070" y="4527072"/>
            <a:ext cx="1887053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383A3E38-D3B3-4C3E-9DA4-D0088765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5" y="4521036"/>
            <a:ext cx="188705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Kanchanan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Panananda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612A457-2A71-4E53-8705-E12B6CD1B16A}"/>
              </a:ext>
            </a:extLst>
          </p:cNvPr>
          <p:cNvSpPr txBox="1"/>
          <p:nvPr/>
        </p:nvSpPr>
        <p:spPr>
          <a:xfrm>
            <a:off x="9415874" y="5147780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</p:spTree>
    <p:extLst>
      <p:ext uri="{BB962C8B-B14F-4D97-AF65-F5344CB8AC3E}">
        <p14:creationId xmlns:p14="http://schemas.microsoft.com/office/powerpoint/2010/main" val="135023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2">
            <a:extLst>
              <a:ext uri="{FF2B5EF4-FFF2-40B4-BE49-F238E27FC236}">
                <a16:creationId xmlns:a16="http://schemas.microsoft.com/office/drawing/2014/main" id="{A6097529-BBCC-4EF3-A870-CE1505B1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1377315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B06540-3B41-4B52-AB78-B3A3EFB96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893136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C3F409B2-51D1-44C2-B531-3F37DFB3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893702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58A19D1C-8E07-4252-BCC1-1B440CCB5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890781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03D57D69-8DAD-46B6-95E2-FBB45BA49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884258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10A5701C-4984-43E2-8503-063A86F0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04369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CFA75B7F-10A4-4478-87D1-A89FB629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155335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Mohd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Sukri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 Mat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Jusoh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61C25D96-580A-42F6-B799-E888EC43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95541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Darmen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Chief Executive Officer,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03D188A1-51C9-4AE7-8BFD-253C3CBA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360129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Datuk Joseph  </a:t>
            </a:r>
            <a:r>
              <a:rPr lang="en-US" sz="1000" b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Podtung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C95F7A11-3D60-4880-8FA0-2B5781A0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307505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84E5C0DB-86DB-46D2-AF6C-0FE5B795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208740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46" name="TextBox 2">
            <a:extLst>
              <a:ext uri="{FF2B5EF4-FFF2-40B4-BE49-F238E27FC236}">
                <a16:creationId xmlns:a16="http://schemas.microsoft.com/office/drawing/2014/main" id="{EFC9D982-C2B1-43A0-9086-C2D9B052C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949457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47" name="TextBox 2">
            <a:extLst>
              <a:ext uri="{FF2B5EF4-FFF2-40B4-BE49-F238E27FC236}">
                <a16:creationId xmlns:a16="http://schemas.microsoft.com/office/drawing/2014/main" id="{91DC1DD3-BD65-41C7-B4DC-12566EEC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457889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4">
            <a:extLst>
              <a:ext uri="{FF2B5EF4-FFF2-40B4-BE49-F238E27FC236}">
                <a16:creationId xmlns:a16="http://schemas.microsoft.com/office/drawing/2014/main" id="{0F062599-0242-4C00-9E71-3A375812D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571844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4">
            <a:extLst>
              <a:ext uri="{FF2B5EF4-FFF2-40B4-BE49-F238E27FC236}">
                <a16:creationId xmlns:a16="http://schemas.microsoft.com/office/drawing/2014/main" id="{93769388-7B67-4265-8659-D441A3AF1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570880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99BF97-797B-41F1-8BD2-A44B971932AB}"/>
              </a:ext>
            </a:extLst>
          </p:cNvPr>
          <p:cNvSpPr txBox="1"/>
          <p:nvPr/>
        </p:nvSpPr>
        <p:spPr>
          <a:xfrm>
            <a:off x="1310283" y="981824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D05757-A148-4EEC-9C6B-B4220BF67DC5}"/>
              </a:ext>
            </a:extLst>
          </p:cNvPr>
          <p:cNvSpPr txBox="1"/>
          <p:nvPr/>
        </p:nvSpPr>
        <p:spPr>
          <a:xfrm>
            <a:off x="8133381" y="990655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C56A7E9-AC21-4C97-B6E2-3DCF67C4F01D}"/>
              </a:ext>
            </a:extLst>
          </p:cNvPr>
          <p:cNvSpPr txBox="1"/>
          <p:nvPr/>
        </p:nvSpPr>
        <p:spPr>
          <a:xfrm>
            <a:off x="5842884" y="5553327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53" name="TextBox 2">
            <a:extLst>
              <a:ext uri="{FF2B5EF4-FFF2-40B4-BE49-F238E27FC236}">
                <a16:creationId xmlns:a16="http://schemas.microsoft.com/office/drawing/2014/main" id="{D969052D-8564-4C1B-9765-03A2DBA6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945616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8A72F0CB-D924-4614-A83B-449709CB4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07271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55" name="TextBox 2">
            <a:extLst>
              <a:ext uri="{FF2B5EF4-FFF2-40B4-BE49-F238E27FC236}">
                <a16:creationId xmlns:a16="http://schemas.microsoft.com/office/drawing/2014/main" id="{4D67E836-178F-4612-80E8-BBDFA483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3101797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56" name="TextBox 2">
            <a:extLst>
              <a:ext uri="{FF2B5EF4-FFF2-40B4-BE49-F238E27FC236}">
                <a16:creationId xmlns:a16="http://schemas.microsoft.com/office/drawing/2014/main" id="{00246AC5-E72E-40EC-9ADC-A8B0EBD48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228870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7" name="TextBox 2">
            <a:extLst>
              <a:ext uri="{FF2B5EF4-FFF2-40B4-BE49-F238E27FC236}">
                <a16:creationId xmlns:a16="http://schemas.microsoft.com/office/drawing/2014/main" id="{C130F30C-4971-4AF5-BA39-EC93CDE2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409508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Norhayati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Hashim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Technology Research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E85A79-2ABA-403C-8039-E8D3A2B06467}"/>
              </a:ext>
            </a:extLst>
          </p:cNvPr>
          <p:cNvSpPr txBox="1"/>
          <p:nvPr/>
        </p:nvSpPr>
        <p:spPr>
          <a:xfrm>
            <a:off x="4968894" y="1980911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F91907-64F0-48F8-B8CB-A6F05E3B0130}"/>
              </a:ext>
            </a:extLst>
          </p:cNvPr>
          <p:cNvSpPr txBox="1"/>
          <p:nvPr/>
        </p:nvSpPr>
        <p:spPr>
          <a:xfrm>
            <a:off x="37019" y="5882272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3BBC3B-3B6D-4A14-91DC-A3F0CA79B95E}"/>
              </a:ext>
            </a:extLst>
          </p:cNvPr>
          <p:cNvSpPr txBox="1"/>
          <p:nvPr/>
        </p:nvSpPr>
        <p:spPr>
          <a:xfrm>
            <a:off x="10001501" y="5890781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C6D915-7533-4762-9F49-50AB4972F0FC}"/>
              </a:ext>
            </a:extLst>
          </p:cNvPr>
          <p:cNvSpPr txBox="1"/>
          <p:nvPr/>
        </p:nvSpPr>
        <p:spPr>
          <a:xfrm>
            <a:off x="1180817" y="553633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B670E3-F531-4EB7-B03F-3949AAC27E9C}"/>
              </a:ext>
            </a:extLst>
          </p:cNvPr>
          <p:cNvSpPr txBox="1"/>
          <p:nvPr/>
        </p:nvSpPr>
        <p:spPr>
          <a:xfrm>
            <a:off x="7763226" y="503277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C7BC3F1D-3D72-45F2-AF6A-26985C7D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743" y="4917656"/>
            <a:ext cx="152569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6D64491D-8A32-432A-A19E-1D9FCB94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4918598"/>
            <a:ext cx="1848954" cy="553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Kanchanan Panananda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7F24767-405B-4001-A7CE-44322934ADB5}"/>
              </a:ext>
            </a:extLst>
          </p:cNvPr>
          <p:cNvSpPr txBox="1"/>
          <p:nvPr/>
        </p:nvSpPr>
        <p:spPr>
          <a:xfrm>
            <a:off x="9415874" y="554534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D6FFD0-1585-4C5B-8333-341A5AE61B5C}"/>
              </a:ext>
            </a:extLst>
          </p:cNvPr>
          <p:cNvSpPr/>
          <p:nvPr/>
        </p:nvSpPr>
        <p:spPr>
          <a:xfrm>
            <a:off x="3767753" y="1922674"/>
            <a:ext cx="4496031" cy="293538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519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2">
            <a:extLst>
              <a:ext uri="{FF2B5EF4-FFF2-40B4-BE49-F238E27FC236}">
                <a16:creationId xmlns:a16="http://schemas.microsoft.com/office/drawing/2014/main" id="{A6097529-BBCC-4EF3-A870-CE1505B1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1377315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B06540-3B41-4B52-AB78-B3A3EFB96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893136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C3F409B2-51D1-44C2-B531-3F37DFB3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893702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58A19D1C-8E07-4252-BCC1-1B440CCB5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890781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03D57D69-8DAD-46B6-95E2-FBB45BA49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884258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10A5701C-4984-43E2-8503-063A86F0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04369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CFA75B7F-10A4-4478-87D1-A89FB629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155335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Afiza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Idris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61C25D96-580A-42F6-B799-E888EC43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95541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Darman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Officer,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03D188A1-51C9-4AE7-8BFD-253C3CBA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360129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Datuk Joseph  </a:t>
            </a:r>
            <a:r>
              <a:rPr lang="en-US" sz="1000" b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Podtung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C95F7A11-3D60-4880-8FA0-2B5781A0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307505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84E5C0DB-86DB-46D2-AF6C-0FE5B795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208740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46" name="TextBox 2">
            <a:extLst>
              <a:ext uri="{FF2B5EF4-FFF2-40B4-BE49-F238E27FC236}">
                <a16:creationId xmlns:a16="http://schemas.microsoft.com/office/drawing/2014/main" id="{EFC9D982-C2B1-43A0-9086-C2D9B052C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949457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47" name="TextBox 2">
            <a:extLst>
              <a:ext uri="{FF2B5EF4-FFF2-40B4-BE49-F238E27FC236}">
                <a16:creationId xmlns:a16="http://schemas.microsoft.com/office/drawing/2014/main" id="{91DC1DD3-BD65-41C7-B4DC-12566EEC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457889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4">
            <a:extLst>
              <a:ext uri="{FF2B5EF4-FFF2-40B4-BE49-F238E27FC236}">
                <a16:creationId xmlns:a16="http://schemas.microsoft.com/office/drawing/2014/main" id="{0F062599-0242-4C00-9E71-3A375812D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571844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4">
            <a:extLst>
              <a:ext uri="{FF2B5EF4-FFF2-40B4-BE49-F238E27FC236}">
                <a16:creationId xmlns:a16="http://schemas.microsoft.com/office/drawing/2014/main" id="{93769388-7B67-4265-8659-D441A3AF1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570880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99BF97-797B-41F1-8BD2-A44B971932AB}"/>
              </a:ext>
            </a:extLst>
          </p:cNvPr>
          <p:cNvSpPr txBox="1"/>
          <p:nvPr/>
        </p:nvSpPr>
        <p:spPr>
          <a:xfrm>
            <a:off x="1310283" y="981824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D05757-A148-4EEC-9C6B-B4220BF67DC5}"/>
              </a:ext>
            </a:extLst>
          </p:cNvPr>
          <p:cNvSpPr txBox="1"/>
          <p:nvPr/>
        </p:nvSpPr>
        <p:spPr>
          <a:xfrm>
            <a:off x="8133381" y="990655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C56A7E9-AC21-4C97-B6E2-3DCF67C4F01D}"/>
              </a:ext>
            </a:extLst>
          </p:cNvPr>
          <p:cNvSpPr txBox="1"/>
          <p:nvPr/>
        </p:nvSpPr>
        <p:spPr>
          <a:xfrm>
            <a:off x="5842884" y="5553327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53" name="TextBox 2">
            <a:extLst>
              <a:ext uri="{FF2B5EF4-FFF2-40B4-BE49-F238E27FC236}">
                <a16:creationId xmlns:a16="http://schemas.microsoft.com/office/drawing/2014/main" id="{D969052D-8564-4C1B-9765-03A2DBA6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945616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8A72F0CB-D924-4614-A83B-449709CB4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07271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55" name="TextBox 2">
            <a:extLst>
              <a:ext uri="{FF2B5EF4-FFF2-40B4-BE49-F238E27FC236}">
                <a16:creationId xmlns:a16="http://schemas.microsoft.com/office/drawing/2014/main" id="{4D67E836-178F-4612-80E8-BBDFA483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3101797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56" name="TextBox 2">
            <a:extLst>
              <a:ext uri="{FF2B5EF4-FFF2-40B4-BE49-F238E27FC236}">
                <a16:creationId xmlns:a16="http://schemas.microsoft.com/office/drawing/2014/main" id="{00246AC5-E72E-40EC-9ADC-A8B0EBD48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228870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7" name="TextBox 2">
            <a:extLst>
              <a:ext uri="{FF2B5EF4-FFF2-40B4-BE49-F238E27FC236}">
                <a16:creationId xmlns:a16="http://schemas.microsoft.com/office/drawing/2014/main" id="{C130F30C-4971-4AF5-BA39-EC93CDE2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409508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Norhayati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Hashim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Technology Research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E85A79-2ABA-403C-8039-E8D3A2B06467}"/>
              </a:ext>
            </a:extLst>
          </p:cNvPr>
          <p:cNvSpPr txBox="1"/>
          <p:nvPr/>
        </p:nvSpPr>
        <p:spPr>
          <a:xfrm>
            <a:off x="4968894" y="1980911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F91907-64F0-48F8-B8CB-A6F05E3B0130}"/>
              </a:ext>
            </a:extLst>
          </p:cNvPr>
          <p:cNvSpPr txBox="1"/>
          <p:nvPr/>
        </p:nvSpPr>
        <p:spPr>
          <a:xfrm>
            <a:off x="37019" y="5882272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3BBC3B-3B6D-4A14-91DC-A3F0CA79B95E}"/>
              </a:ext>
            </a:extLst>
          </p:cNvPr>
          <p:cNvSpPr txBox="1"/>
          <p:nvPr/>
        </p:nvSpPr>
        <p:spPr>
          <a:xfrm>
            <a:off x="10001501" y="5890781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C6D915-7533-4762-9F49-50AB4972F0FC}"/>
              </a:ext>
            </a:extLst>
          </p:cNvPr>
          <p:cNvSpPr txBox="1"/>
          <p:nvPr/>
        </p:nvSpPr>
        <p:spPr>
          <a:xfrm>
            <a:off x="1180817" y="553633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B670E3-F531-4EB7-B03F-3949AAC27E9C}"/>
              </a:ext>
            </a:extLst>
          </p:cNvPr>
          <p:cNvSpPr txBox="1"/>
          <p:nvPr/>
        </p:nvSpPr>
        <p:spPr>
          <a:xfrm>
            <a:off x="7763226" y="503277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C7BC3F1D-3D72-45F2-AF6A-26985C7D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743" y="4917656"/>
            <a:ext cx="152569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6D64491D-8A32-432A-A19E-1D9FCB94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4918598"/>
            <a:ext cx="1848954" cy="553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Kanchanan Panananda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7F24767-405B-4001-A7CE-44322934ADB5}"/>
              </a:ext>
            </a:extLst>
          </p:cNvPr>
          <p:cNvSpPr txBox="1"/>
          <p:nvPr/>
        </p:nvSpPr>
        <p:spPr>
          <a:xfrm>
            <a:off x="9415874" y="554534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D6FFD0-1585-4C5B-8333-341A5AE61B5C}"/>
              </a:ext>
            </a:extLst>
          </p:cNvPr>
          <p:cNvSpPr/>
          <p:nvPr/>
        </p:nvSpPr>
        <p:spPr>
          <a:xfrm>
            <a:off x="3767753" y="1922674"/>
            <a:ext cx="4496031" cy="293538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49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2">
            <a:extLst>
              <a:ext uri="{FF2B5EF4-FFF2-40B4-BE49-F238E27FC236}">
                <a16:creationId xmlns:a16="http://schemas.microsoft.com/office/drawing/2014/main" id="{A6097529-BBCC-4EF3-A870-CE1505B1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1377315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B06540-3B41-4B52-AB78-B3A3EFB96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893136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C3F409B2-51D1-44C2-B531-3F37DFB3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893702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58A19D1C-8E07-4252-BCC1-1B440CCB5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890781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03D57D69-8DAD-46B6-95E2-FBB45BA49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884258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10A5701C-4984-43E2-8503-063A86F0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04369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CFA75B7F-10A4-4478-87D1-A89FB629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072205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Afiza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Idris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1, 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and Natural Resources Division,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Economic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61C25D96-580A-42F6-B799-E888EC43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95541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Darman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Officer,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03D188A1-51C9-4AE7-8BFD-253C3CBA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360129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Datuk Joseph  </a:t>
            </a:r>
            <a:r>
              <a:rPr lang="en-US" sz="1000" b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Podtung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C95F7A11-3D60-4880-8FA0-2B5781A0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307505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84E5C0DB-86DB-46D2-AF6C-0FE5B795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208740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46" name="TextBox 2">
            <a:extLst>
              <a:ext uri="{FF2B5EF4-FFF2-40B4-BE49-F238E27FC236}">
                <a16:creationId xmlns:a16="http://schemas.microsoft.com/office/drawing/2014/main" id="{EFC9D982-C2B1-43A0-9086-C2D9B052C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949457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47" name="TextBox 2">
            <a:extLst>
              <a:ext uri="{FF2B5EF4-FFF2-40B4-BE49-F238E27FC236}">
                <a16:creationId xmlns:a16="http://schemas.microsoft.com/office/drawing/2014/main" id="{91DC1DD3-BD65-41C7-B4DC-12566EEC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457889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4">
            <a:extLst>
              <a:ext uri="{FF2B5EF4-FFF2-40B4-BE49-F238E27FC236}">
                <a16:creationId xmlns:a16="http://schemas.microsoft.com/office/drawing/2014/main" id="{0F062599-0242-4C00-9E71-3A375812D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571844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4">
            <a:extLst>
              <a:ext uri="{FF2B5EF4-FFF2-40B4-BE49-F238E27FC236}">
                <a16:creationId xmlns:a16="http://schemas.microsoft.com/office/drawing/2014/main" id="{93769388-7B67-4265-8659-D441A3AF1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570880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99BF97-797B-41F1-8BD2-A44B971932AB}"/>
              </a:ext>
            </a:extLst>
          </p:cNvPr>
          <p:cNvSpPr txBox="1"/>
          <p:nvPr/>
        </p:nvSpPr>
        <p:spPr>
          <a:xfrm>
            <a:off x="1310283" y="981824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D05757-A148-4EEC-9C6B-B4220BF67DC5}"/>
              </a:ext>
            </a:extLst>
          </p:cNvPr>
          <p:cNvSpPr txBox="1"/>
          <p:nvPr/>
        </p:nvSpPr>
        <p:spPr>
          <a:xfrm>
            <a:off x="8133381" y="990655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C56A7E9-AC21-4C97-B6E2-3DCF67C4F01D}"/>
              </a:ext>
            </a:extLst>
          </p:cNvPr>
          <p:cNvSpPr txBox="1"/>
          <p:nvPr/>
        </p:nvSpPr>
        <p:spPr>
          <a:xfrm>
            <a:off x="5842884" y="5553327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53" name="TextBox 2">
            <a:extLst>
              <a:ext uri="{FF2B5EF4-FFF2-40B4-BE49-F238E27FC236}">
                <a16:creationId xmlns:a16="http://schemas.microsoft.com/office/drawing/2014/main" id="{D969052D-8564-4C1B-9765-03A2DBA6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945616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8A72F0CB-D924-4614-A83B-449709CB4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07271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55" name="TextBox 2">
            <a:extLst>
              <a:ext uri="{FF2B5EF4-FFF2-40B4-BE49-F238E27FC236}">
                <a16:creationId xmlns:a16="http://schemas.microsoft.com/office/drawing/2014/main" id="{4D67E836-178F-4612-80E8-BBDFA483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3101797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56" name="TextBox 2">
            <a:extLst>
              <a:ext uri="{FF2B5EF4-FFF2-40B4-BE49-F238E27FC236}">
                <a16:creationId xmlns:a16="http://schemas.microsoft.com/office/drawing/2014/main" id="{00246AC5-E72E-40EC-9ADC-A8B0EBD48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228870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7" name="TextBox 2">
            <a:extLst>
              <a:ext uri="{FF2B5EF4-FFF2-40B4-BE49-F238E27FC236}">
                <a16:creationId xmlns:a16="http://schemas.microsoft.com/office/drawing/2014/main" id="{C130F30C-4971-4AF5-BA39-EC93CDE2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409508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Norhayati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Hashim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Technology Research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E85A79-2ABA-403C-8039-E8D3A2B06467}"/>
              </a:ext>
            </a:extLst>
          </p:cNvPr>
          <p:cNvSpPr txBox="1"/>
          <p:nvPr/>
        </p:nvSpPr>
        <p:spPr>
          <a:xfrm>
            <a:off x="4968894" y="1980911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F91907-64F0-48F8-B8CB-A6F05E3B0130}"/>
              </a:ext>
            </a:extLst>
          </p:cNvPr>
          <p:cNvSpPr txBox="1"/>
          <p:nvPr/>
        </p:nvSpPr>
        <p:spPr>
          <a:xfrm>
            <a:off x="37019" y="5882272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3BBC3B-3B6D-4A14-91DC-A3F0CA79B95E}"/>
              </a:ext>
            </a:extLst>
          </p:cNvPr>
          <p:cNvSpPr txBox="1"/>
          <p:nvPr/>
        </p:nvSpPr>
        <p:spPr>
          <a:xfrm>
            <a:off x="10001501" y="5890781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C6D915-7533-4762-9F49-50AB4972F0FC}"/>
              </a:ext>
            </a:extLst>
          </p:cNvPr>
          <p:cNvSpPr txBox="1"/>
          <p:nvPr/>
        </p:nvSpPr>
        <p:spPr>
          <a:xfrm>
            <a:off x="1180817" y="553633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B670E3-F531-4EB7-B03F-3949AAC27E9C}"/>
              </a:ext>
            </a:extLst>
          </p:cNvPr>
          <p:cNvSpPr txBox="1"/>
          <p:nvPr/>
        </p:nvSpPr>
        <p:spPr>
          <a:xfrm>
            <a:off x="7763226" y="503277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C7BC3F1D-3D72-45F2-AF6A-26985C7D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743" y="4917656"/>
            <a:ext cx="152569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6D64491D-8A32-432A-A19E-1D9FCB94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4918598"/>
            <a:ext cx="1848954" cy="553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Kanchanan Panananda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7F24767-405B-4001-A7CE-44322934ADB5}"/>
              </a:ext>
            </a:extLst>
          </p:cNvPr>
          <p:cNvSpPr txBox="1"/>
          <p:nvPr/>
        </p:nvSpPr>
        <p:spPr>
          <a:xfrm>
            <a:off x="9415874" y="554534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D6FFD0-1585-4C5B-8333-341A5AE61B5C}"/>
              </a:ext>
            </a:extLst>
          </p:cNvPr>
          <p:cNvSpPr/>
          <p:nvPr/>
        </p:nvSpPr>
        <p:spPr>
          <a:xfrm>
            <a:off x="3767753" y="1922674"/>
            <a:ext cx="4496031" cy="293538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858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2">
            <a:extLst>
              <a:ext uri="{FF2B5EF4-FFF2-40B4-BE49-F238E27FC236}">
                <a16:creationId xmlns:a16="http://schemas.microsoft.com/office/drawing/2014/main" id="{A6097529-BBCC-4EF3-A870-CE1505B1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1377315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B06540-3B41-4B52-AB78-B3A3EFB96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893136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C3F409B2-51D1-44C2-B531-3F37DFB3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893702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58A19D1C-8E07-4252-BCC1-1B440CCB5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890781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03D57D69-8DAD-46B6-95E2-FBB45BA49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884258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40" name="TextBox 2">
            <a:extLst>
              <a:ext uri="{FF2B5EF4-FFF2-40B4-BE49-F238E27FC236}">
                <a16:creationId xmlns:a16="http://schemas.microsoft.com/office/drawing/2014/main" id="{10A5701C-4984-43E2-8503-063A86F0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04369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41" name="TextBox 2">
            <a:extLst>
              <a:ext uri="{FF2B5EF4-FFF2-40B4-BE49-F238E27FC236}">
                <a16:creationId xmlns:a16="http://schemas.microsoft.com/office/drawing/2014/main" id="{CFA75B7F-10A4-4478-87D1-A89FB629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072205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Afiza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Idris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1, 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and Natural Resources Division,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Economy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61C25D96-580A-42F6-B799-E888EC43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95541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Darman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Technology Officer,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3" name="TextBox 2">
            <a:extLst>
              <a:ext uri="{FF2B5EF4-FFF2-40B4-BE49-F238E27FC236}">
                <a16:creationId xmlns:a16="http://schemas.microsoft.com/office/drawing/2014/main" id="{03D188A1-51C9-4AE7-8BFD-253C3CBA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360129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Datuk Joseph  Podtung</a:t>
            </a: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44" name="TextBox 2">
            <a:extLst>
              <a:ext uri="{FF2B5EF4-FFF2-40B4-BE49-F238E27FC236}">
                <a16:creationId xmlns:a16="http://schemas.microsoft.com/office/drawing/2014/main" id="{C95F7A11-3D60-4880-8FA0-2B5781A0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307505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84E5C0DB-86DB-46D2-AF6C-0FE5B795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208740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46" name="TextBox 2">
            <a:extLst>
              <a:ext uri="{FF2B5EF4-FFF2-40B4-BE49-F238E27FC236}">
                <a16:creationId xmlns:a16="http://schemas.microsoft.com/office/drawing/2014/main" id="{EFC9D982-C2B1-43A0-9086-C2D9B052C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949457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47" name="TextBox 2">
            <a:extLst>
              <a:ext uri="{FF2B5EF4-FFF2-40B4-BE49-F238E27FC236}">
                <a16:creationId xmlns:a16="http://schemas.microsoft.com/office/drawing/2014/main" id="{91DC1DD3-BD65-41C7-B4DC-12566EEC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457889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4">
            <a:extLst>
              <a:ext uri="{FF2B5EF4-FFF2-40B4-BE49-F238E27FC236}">
                <a16:creationId xmlns:a16="http://schemas.microsoft.com/office/drawing/2014/main" id="{0F062599-0242-4C00-9E71-3A375812DF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571844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4">
            <a:extLst>
              <a:ext uri="{FF2B5EF4-FFF2-40B4-BE49-F238E27FC236}">
                <a16:creationId xmlns:a16="http://schemas.microsoft.com/office/drawing/2014/main" id="{93769388-7B67-4265-8659-D441A3AF1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570880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99BF97-797B-41F1-8BD2-A44B971932AB}"/>
              </a:ext>
            </a:extLst>
          </p:cNvPr>
          <p:cNvSpPr txBox="1"/>
          <p:nvPr/>
        </p:nvSpPr>
        <p:spPr>
          <a:xfrm>
            <a:off x="1310283" y="981824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D05757-A148-4EEC-9C6B-B4220BF67DC5}"/>
              </a:ext>
            </a:extLst>
          </p:cNvPr>
          <p:cNvSpPr txBox="1"/>
          <p:nvPr/>
        </p:nvSpPr>
        <p:spPr>
          <a:xfrm>
            <a:off x="8133381" y="990655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C56A7E9-AC21-4C97-B6E2-3DCF67C4F01D}"/>
              </a:ext>
            </a:extLst>
          </p:cNvPr>
          <p:cNvSpPr txBox="1"/>
          <p:nvPr/>
        </p:nvSpPr>
        <p:spPr>
          <a:xfrm>
            <a:off x="5842884" y="5553327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53" name="TextBox 2">
            <a:extLst>
              <a:ext uri="{FF2B5EF4-FFF2-40B4-BE49-F238E27FC236}">
                <a16:creationId xmlns:a16="http://schemas.microsoft.com/office/drawing/2014/main" id="{D969052D-8564-4C1B-9765-03A2DBA6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945616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8A72F0CB-D924-4614-A83B-449709CB4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07271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55" name="TextBox 2">
            <a:extLst>
              <a:ext uri="{FF2B5EF4-FFF2-40B4-BE49-F238E27FC236}">
                <a16:creationId xmlns:a16="http://schemas.microsoft.com/office/drawing/2014/main" id="{4D67E836-178F-4612-80E8-BBDFA483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3101797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Transfer and R&amp;D Commercialization Division, MOSTI</a:t>
            </a:r>
          </a:p>
        </p:txBody>
      </p:sp>
      <p:sp>
        <p:nvSpPr>
          <p:cNvPr id="56" name="TextBox 2">
            <a:extLst>
              <a:ext uri="{FF2B5EF4-FFF2-40B4-BE49-F238E27FC236}">
                <a16:creationId xmlns:a16="http://schemas.microsoft.com/office/drawing/2014/main" id="{00246AC5-E72E-40EC-9ADC-A8B0EBD48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228870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</a:p>
          <a:p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Economy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7" name="TextBox 2">
            <a:extLst>
              <a:ext uri="{FF2B5EF4-FFF2-40B4-BE49-F238E27FC236}">
                <a16:creationId xmlns:a16="http://schemas.microsoft.com/office/drawing/2014/main" id="{C130F30C-4971-4AF5-BA39-EC93CDE2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4095081"/>
            <a:ext cx="217751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Mrs. </a:t>
            </a:r>
            <a:r>
              <a:rPr lang="en-US" sz="1000" b="1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Norhayati</a:t>
            </a:r>
            <a:r>
              <a:rPr lang="en-US" sz="1000" b="1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binti Hashim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PETRONAS Research Sdn. </a:t>
            </a:r>
            <a:r>
              <a:rPr lang="en-US" sz="1000" dirty="0" err="1">
                <a:solidFill>
                  <a:srgbClr val="E8E8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E8E8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E85A79-2ABA-403C-8039-E8D3A2B06467}"/>
              </a:ext>
            </a:extLst>
          </p:cNvPr>
          <p:cNvSpPr txBox="1"/>
          <p:nvPr/>
        </p:nvSpPr>
        <p:spPr>
          <a:xfrm>
            <a:off x="4968894" y="1980911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F91907-64F0-48F8-B8CB-A6F05E3B0130}"/>
              </a:ext>
            </a:extLst>
          </p:cNvPr>
          <p:cNvSpPr txBox="1"/>
          <p:nvPr/>
        </p:nvSpPr>
        <p:spPr>
          <a:xfrm>
            <a:off x="37019" y="5882272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3BBC3B-3B6D-4A14-91DC-A3F0CA79B95E}"/>
              </a:ext>
            </a:extLst>
          </p:cNvPr>
          <p:cNvSpPr txBox="1"/>
          <p:nvPr/>
        </p:nvSpPr>
        <p:spPr>
          <a:xfrm>
            <a:off x="10001501" y="5890781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C6D915-7533-4762-9F49-50AB4972F0FC}"/>
              </a:ext>
            </a:extLst>
          </p:cNvPr>
          <p:cNvSpPr txBox="1"/>
          <p:nvPr/>
        </p:nvSpPr>
        <p:spPr>
          <a:xfrm>
            <a:off x="1180817" y="553633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B670E3-F531-4EB7-B03F-3949AAC27E9C}"/>
              </a:ext>
            </a:extLst>
          </p:cNvPr>
          <p:cNvSpPr txBox="1"/>
          <p:nvPr/>
        </p:nvSpPr>
        <p:spPr>
          <a:xfrm>
            <a:off x="7763226" y="503277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C7BC3F1D-3D72-45F2-AF6A-26985C7D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743" y="4917656"/>
            <a:ext cx="152569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64" name="TextBox 2">
            <a:extLst>
              <a:ext uri="{FF2B5EF4-FFF2-40B4-BE49-F238E27FC236}">
                <a16:creationId xmlns:a16="http://schemas.microsoft.com/office/drawing/2014/main" id="{6D64491D-8A32-432A-A19E-1D9FCB943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4918598"/>
            <a:ext cx="1848954" cy="553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Kanchanan Panananda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7F24767-405B-4001-A7CE-44322934ADB5}"/>
              </a:ext>
            </a:extLst>
          </p:cNvPr>
          <p:cNvSpPr txBox="1"/>
          <p:nvPr/>
        </p:nvSpPr>
        <p:spPr>
          <a:xfrm>
            <a:off x="9415874" y="554534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D6FFD0-1585-4C5B-8333-341A5AE61B5C}"/>
              </a:ext>
            </a:extLst>
          </p:cNvPr>
          <p:cNvSpPr/>
          <p:nvPr/>
        </p:nvSpPr>
        <p:spPr>
          <a:xfrm>
            <a:off x="3767753" y="1922674"/>
            <a:ext cx="4496031" cy="293538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1620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1763</Words>
  <Application>Microsoft Office PowerPoint</Application>
  <PresentationFormat>Widescreen</PresentationFormat>
  <Paragraphs>398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Amran Salleh</dc:creator>
  <cp:lastModifiedBy>Amran Salleh</cp:lastModifiedBy>
  <cp:revision>11</cp:revision>
  <dcterms:created xsi:type="dcterms:W3CDTF">2021-06-11T04:21:33Z</dcterms:created>
  <dcterms:modified xsi:type="dcterms:W3CDTF">2023-02-09T01:28:02Z</dcterms:modified>
</cp:coreProperties>
</file>