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5.xml" ContentType="application/vnd.openxmlformats-officedocument.theme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ags/tag11.xml" ContentType="application/vnd.openxmlformats-officedocument.presentationml.tags+xml"/>
  <Override PartName="/ppt/theme/theme8.xml" ContentType="application/vnd.openxmlformats-officedocument.them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.xml" ContentType="application/vnd.openxmlformats-officedocument.presentationml.notesSlide+xml"/>
  <Override PartName="/ppt/tags/tag14.xml" ContentType="application/vnd.openxmlformats-officedocument.presentationml.tags+xml"/>
  <Override PartName="/ppt/notesSlides/notesSlide2.xml" ContentType="application/vnd.openxmlformats-officedocument.presentationml.notesSlid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3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notesSlides/notesSlide4.xml" ContentType="application/vnd.openxmlformats-officedocument.presentationml.notesSlide+xml"/>
  <Override PartName="/ppt/tags/tag1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5" r:id="rId2"/>
    <p:sldMasterId id="2147485318" r:id="rId3"/>
    <p:sldMasterId id="2147485357" r:id="rId4"/>
    <p:sldMasterId id="2147485523" r:id="rId5"/>
    <p:sldMasterId id="2147485532" r:id="rId6"/>
    <p:sldMasterId id="2147485565" r:id="rId7"/>
  </p:sldMasterIdLst>
  <p:notesMasterIdLst>
    <p:notesMasterId r:id="rId14"/>
  </p:notesMasterIdLst>
  <p:handoutMasterIdLst>
    <p:handoutMasterId r:id="rId15"/>
  </p:handoutMasterIdLst>
  <p:sldIdLst>
    <p:sldId id="1228" r:id="rId8"/>
    <p:sldId id="1169" r:id="rId9"/>
    <p:sldId id="1233" r:id="rId10"/>
    <p:sldId id="1220" r:id="rId11"/>
    <p:sldId id="6628" r:id="rId12"/>
    <p:sldId id="6629" r:id="rId13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FFFFE5"/>
    <a:srgbClr val="FFFFCC"/>
    <a:srgbClr val="FBF1FD"/>
    <a:srgbClr val="C5F0FF"/>
    <a:srgbClr val="D4E4FC"/>
    <a:srgbClr val="000066"/>
    <a:srgbClr val="E9FDEB"/>
    <a:srgbClr val="CCFFCC"/>
    <a:srgbClr val="D9E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7" autoAdjust="0"/>
    <p:restoredTop sz="75465" autoAdjust="0"/>
  </p:normalViewPr>
  <p:slideViewPr>
    <p:cSldViewPr>
      <p:cViewPr varScale="1">
        <p:scale>
          <a:sx n="86" d="100"/>
          <a:sy n="86" d="100"/>
        </p:scale>
        <p:origin x="293" y="5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88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Master" Target="slideMasters/slideMaster6.xml"/><Relationship Id="rId12" Type="http://schemas.openxmlformats.org/officeDocument/2006/relationships/slide" Target="slides/slide5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5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3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2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2.xml"/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FF8DF6-4CF4-4ACB-8676-4BE23F8B43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0B0E0C-3293-4C9A-8E93-2D3009A9F3C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1658BB-C2AA-4DC0-8437-FE64293CF506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57924B-8C19-4B85-B18C-11BA81058C74}"/>
              </a:ext>
            </a:extLst>
          </p:cNvPr>
          <p:cNvSpPr>
            <a:spLocks noGrp="1"/>
          </p:cNvSpPr>
          <p:nvPr>
            <p:ph type="ftr" sz="quarter" idx="2"/>
            <p:custDataLst>
              <p:tags r:id="rId2"/>
            </p:custDataLst>
          </p:nvPr>
        </p:nvSpPr>
        <p:spPr>
          <a:xfrm>
            <a:off x="0" y="9440863"/>
            <a:ext cx="68072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600">
                <a:solidFill>
                  <a:srgbClr val="000000"/>
                </a:solidFill>
                <a:latin typeface="Verdana" panose="020B0604030504040204" pitchFamily="34" charset="0"/>
              </a:rPr>
              <a:t>Open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D2819-9ECA-44B1-87E3-B854ED0F9A4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54B20A-4B02-4935-9DD3-3136F6B849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9030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tags" Target="../tags/tag11.xml"/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949534" cy="496427"/>
          </a:xfrm>
          <a:prstGeom prst="rect">
            <a:avLst/>
          </a:prstGeom>
        </p:spPr>
        <p:txBody>
          <a:bodyPr vert="horz" lIns="88290" tIns="44145" rIns="88290" bIns="4414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6146" y="3"/>
            <a:ext cx="2949533" cy="496427"/>
          </a:xfrm>
          <a:prstGeom prst="rect">
            <a:avLst/>
          </a:prstGeom>
        </p:spPr>
        <p:txBody>
          <a:bodyPr vert="horz" lIns="88290" tIns="44145" rIns="88290" bIns="44145" rtlCol="0"/>
          <a:lstStyle>
            <a:lvl1pPr algn="r">
              <a:defRPr sz="1200"/>
            </a:lvl1pPr>
          </a:lstStyle>
          <a:p>
            <a:fld id="{D111EC7C-9E6C-476C-996F-96112DDED03B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90" tIns="44145" rIns="88290" bIns="4414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481" y="4720685"/>
            <a:ext cx="5445760" cy="4472471"/>
          </a:xfrm>
          <a:prstGeom prst="rect">
            <a:avLst/>
          </a:prstGeom>
        </p:spPr>
        <p:txBody>
          <a:bodyPr vert="horz" lIns="88290" tIns="44145" rIns="88290" bIns="4414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  <p:custDataLst>
              <p:tags r:id="rId2"/>
            </p:custDataLst>
          </p:nvPr>
        </p:nvSpPr>
        <p:spPr>
          <a:xfrm>
            <a:off x="0" y="9441371"/>
            <a:ext cx="6807200" cy="496427"/>
          </a:xfrm>
          <a:prstGeom prst="rect">
            <a:avLst/>
          </a:prstGeom>
        </p:spPr>
        <p:txBody>
          <a:bodyPr vert="horz" lIns="88290" tIns="44145" rIns="88290" bIns="44145" rtlCol="0" anchor="b"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6146" y="9441371"/>
            <a:ext cx="2949533" cy="496427"/>
          </a:xfrm>
          <a:prstGeom prst="rect">
            <a:avLst/>
          </a:prstGeom>
        </p:spPr>
        <p:txBody>
          <a:bodyPr vert="horz" lIns="88290" tIns="44145" rIns="88290" bIns="44145" rtlCol="0" anchor="b"/>
          <a:lstStyle>
            <a:lvl1pPr algn="r">
              <a:defRPr sz="1200"/>
            </a:lvl1pPr>
          </a:lstStyle>
          <a:p>
            <a:fld id="{CE0FA6BF-9934-45A3-963A-86C229A81F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36316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5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7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>
          <a:xfrm>
            <a:off x="0" y="9441371"/>
            <a:ext cx="6807200" cy="496427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0FA6BF-9934-45A3-963A-86C229A81F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06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>
          <a:xfrm>
            <a:off x="0" y="9441371"/>
            <a:ext cx="6807200" cy="496427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0FA6BF-9934-45A3-963A-86C229A81FB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454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>
          <a:xfrm>
            <a:off x="0" y="9441371"/>
            <a:ext cx="6807200" cy="496427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0FA6BF-9934-45A3-963A-86C229A81FB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12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"/>
            <p:custDataLst>
              <p:tags r:id="rId1"/>
            </p:custDataLst>
          </p:nvPr>
        </p:nvSpPr>
        <p:spPr>
          <a:xfrm>
            <a:off x="0" y="9441371"/>
            <a:ext cx="6807200" cy="496427"/>
          </a:xfrm>
        </p:spPr>
        <p:txBody>
          <a:bodyPr/>
          <a:lstStyle/>
          <a:p>
            <a:r>
              <a:rPr lang="en-US"/>
              <a:t>Open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0FA6BF-9934-45A3-963A-86C229A81FB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864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microsoft.com/office/2007/relationships/hdphoto" Target="NUL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201A2D3-5DFD-4233-903D-F69034888C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BD8EA1-5DD5-4CB3-AF1F-2846849DB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8F592-EEB6-4DD2-A4E6-38F801290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1A3E8-03FF-4EA6-8ADD-880108C7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82E69-7282-4F6A-877B-25552167E74B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2CB3B-5243-49A3-99D5-FCCBD26C0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68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A80514-F45B-4803-87AF-E6C4F6DED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4F54D-E6EA-4479-A448-CD322EE0D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07045-395A-4185-8B2A-2314DE10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20F32-FB38-4715-B3CD-5353BC15D279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101CB-D63F-4E56-A76E-91E60D5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559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72"/>
          <a:stretch/>
        </p:blipFill>
        <p:spPr bwMode="auto">
          <a:xfrm>
            <a:off x="9652000" y="5290488"/>
            <a:ext cx="2569171" cy="158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72" b="16871"/>
          <a:stretch/>
        </p:blipFill>
        <p:spPr bwMode="auto">
          <a:xfrm>
            <a:off x="22" y="2796643"/>
            <a:ext cx="5367649" cy="406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สี่เหลี่ยมผืนผ้า 5"/>
          <p:cNvSpPr/>
          <p:nvPr userDrawn="1"/>
        </p:nvSpPr>
        <p:spPr>
          <a:xfrm>
            <a:off x="4831795" y="0"/>
            <a:ext cx="7389376" cy="18288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สี่เหลี่ยมผืนผ้า 4"/>
          <p:cNvSpPr/>
          <p:nvPr userDrawn="1"/>
        </p:nvSpPr>
        <p:spPr>
          <a:xfrm>
            <a:off x="0" y="0"/>
            <a:ext cx="5364480" cy="36576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32"/>
          <a:stretch/>
        </p:blipFill>
        <p:spPr bwMode="auto">
          <a:xfrm>
            <a:off x="5367656" y="5279263"/>
            <a:ext cx="2661921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2" b="18591"/>
          <a:stretch/>
        </p:blipFill>
        <p:spPr bwMode="auto">
          <a:xfrm>
            <a:off x="7493293" y="5279263"/>
            <a:ext cx="2410363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55136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7A925-2C7E-4D37-9271-8EBD9584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A1689-4AD5-4836-AE4D-FC0734C981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F1A8-436F-4DDC-A739-BEF7CA239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FE05B-9D85-4BF8-AB87-373FC0A9165C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97BD-2339-445B-A578-66284CD91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72"/>
          <a:stretch/>
        </p:blipFill>
        <p:spPr bwMode="auto">
          <a:xfrm>
            <a:off x="9652000" y="5290488"/>
            <a:ext cx="2569171" cy="158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72" b="16871"/>
          <a:stretch/>
        </p:blipFill>
        <p:spPr bwMode="auto">
          <a:xfrm>
            <a:off x="22" y="2796643"/>
            <a:ext cx="5367649" cy="406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สี่เหลี่ยมผืนผ้า 5"/>
          <p:cNvSpPr/>
          <p:nvPr userDrawn="1"/>
        </p:nvSpPr>
        <p:spPr>
          <a:xfrm>
            <a:off x="4831795" y="0"/>
            <a:ext cx="7389376" cy="18288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สี่เหลี่ยมผืนผ้า 4"/>
          <p:cNvSpPr/>
          <p:nvPr userDrawn="1"/>
        </p:nvSpPr>
        <p:spPr>
          <a:xfrm>
            <a:off x="0" y="0"/>
            <a:ext cx="5364480" cy="36576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32"/>
          <a:stretch/>
        </p:blipFill>
        <p:spPr bwMode="auto">
          <a:xfrm>
            <a:off x="5367656" y="5279263"/>
            <a:ext cx="2661921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2" b="18591"/>
          <a:stretch/>
        </p:blipFill>
        <p:spPr bwMode="auto">
          <a:xfrm>
            <a:off x="7493293" y="5279263"/>
            <a:ext cx="2410363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2220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5"/>
          <p:cNvSpPr/>
          <p:nvPr userDrawn="1"/>
        </p:nvSpPr>
        <p:spPr>
          <a:xfrm>
            <a:off x="4802624" y="771896"/>
            <a:ext cx="7389376" cy="914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สี่เหลี่ยมผืนผ้า 4"/>
          <p:cNvSpPr/>
          <p:nvPr userDrawn="1"/>
        </p:nvSpPr>
        <p:spPr>
          <a:xfrm>
            <a:off x="1567541" y="771896"/>
            <a:ext cx="5364480" cy="9144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5" name="รูปภาพ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07" y="34726"/>
            <a:ext cx="1233279" cy="828610"/>
          </a:xfrm>
          <a:prstGeom prst="rect">
            <a:avLst/>
          </a:prstGeom>
        </p:spPr>
      </p:pic>
      <p:sp>
        <p:nvSpPr>
          <p:cNvPr id="27" name="สี่เหลี่ยมผืนผ้า 5"/>
          <p:cNvSpPr/>
          <p:nvPr userDrawn="1"/>
        </p:nvSpPr>
        <p:spPr>
          <a:xfrm rot="16200000">
            <a:off x="1266435" y="421379"/>
            <a:ext cx="640080" cy="2438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สี่เหลี่ยมผืนผ้า 3"/>
          <p:cNvSpPr/>
          <p:nvPr userDrawn="1"/>
        </p:nvSpPr>
        <p:spPr>
          <a:xfrm>
            <a:off x="1567542" y="0"/>
            <a:ext cx="192364" cy="86333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>
          <a:xfrm>
            <a:off x="10788561" y="3"/>
            <a:ext cx="1403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84BB31-1F4F-428C-9A4E-3FC9581F6C6C}" type="slidenum">
              <a:rPr lang="en-US" sz="16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sz="16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095812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3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6899" y="6224649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D7C9D7BE-930D-4ED2-865F-DFB77F3FA919}" type="datetime1">
              <a:rPr lang="en-US"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6/10/2021</a:t>
            </a:fld>
            <a:endParaRPr lang="en-MY" sz="20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 sz="20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508750"/>
            <a:ext cx="25400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134ADC1-05C9-4506-B3C0-5CADC9364316}" type="slidenum">
              <a:rPr lang="en-US"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0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39" descr="k1"/>
          <p:cNvPicPr>
            <a:picLocks noChangeAspect="1" noChangeArrowheads="1"/>
          </p:cNvPicPr>
          <p:nvPr userDrawn="1"/>
        </p:nvPicPr>
        <p:blipFill>
          <a:blip r:embed="rId2" cstate="print"/>
          <a:srcRect l="10909" r="4849"/>
          <a:stretch>
            <a:fillRect/>
          </a:stretch>
        </p:blipFill>
        <p:spPr bwMode="auto">
          <a:xfrm>
            <a:off x="7078133" y="965200"/>
            <a:ext cx="511386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0"/>
          <p:cNvPicPr>
            <a:picLocks noChangeAspect="1" noChangeArrowheads="1"/>
          </p:cNvPicPr>
          <p:nvPr userDrawn="1"/>
        </p:nvPicPr>
        <p:blipFill>
          <a:blip r:embed="rId2" cstate="print"/>
          <a:srcRect t="1500" b="31958"/>
          <a:stretch>
            <a:fillRect/>
          </a:stretch>
        </p:blipFill>
        <p:spPr bwMode="auto">
          <a:xfrm>
            <a:off x="220139" y="969967"/>
            <a:ext cx="2436284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1" descr="100-0094_IMG"/>
          <p:cNvPicPr preferRelativeResize="0">
            <a:picLocks noChangeArrowheads="1"/>
          </p:cNvPicPr>
          <p:nvPr userDrawn="1"/>
        </p:nvPicPr>
        <p:blipFill>
          <a:blip r:embed="rId2" cstate="print"/>
          <a:srcRect t="3281" b="6198"/>
          <a:stretch>
            <a:fillRect/>
          </a:stretch>
        </p:blipFill>
        <p:spPr bwMode="auto">
          <a:xfrm>
            <a:off x="2506134" y="965200"/>
            <a:ext cx="2607733" cy="12192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" name="Picture 42"/>
          <p:cNvPicPr>
            <a:picLocks noChangeAspect="1" noChangeArrowheads="1"/>
          </p:cNvPicPr>
          <p:nvPr userDrawn="1"/>
        </p:nvPicPr>
        <p:blipFill>
          <a:blip r:embed="rId2" cstate="print"/>
          <a:srcRect t="1500" b="31958"/>
          <a:stretch>
            <a:fillRect/>
          </a:stretch>
        </p:blipFill>
        <p:spPr bwMode="auto">
          <a:xfrm>
            <a:off x="6" y="969967"/>
            <a:ext cx="2436284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3" descr="P3190053"/>
          <p:cNvPicPr preferRelativeResize="0">
            <a:picLocks noChangeArrowheads="1"/>
          </p:cNvPicPr>
          <p:nvPr userDrawn="1"/>
        </p:nvPicPr>
        <p:blipFill>
          <a:blip r:embed="rId2" cstate="print"/>
          <a:srcRect l="6813" t="13606" r="4341"/>
          <a:stretch>
            <a:fillRect/>
          </a:stretch>
        </p:blipFill>
        <p:spPr bwMode="auto">
          <a:xfrm>
            <a:off x="5147734" y="965200"/>
            <a:ext cx="1900767" cy="1220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619055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D1D1D1"/>
              </a:clrFrom>
              <a:clrTo>
                <a:srgbClr val="D1D1D1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9483" y="1"/>
            <a:ext cx="3151579" cy="1676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587637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291" y="5272644"/>
            <a:ext cx="3170709" cy="158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7" t="23737" r="18877"/>
          <a:stretch/>
        </p:blipFill>
        <p:spPr bwMode="auto">
          <a:xfrm>
            <a:off x="7631895" y="5272644"/>
            <a:ext cx="2047508" cy="15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6" b="18591"/>
          <a:stretch/>
        </p:blipFill>
        <p:spPr bwMode="auto">
          <a:xfrm>
            <a:off x="5044700" y="5272644"/>
            <a:ext cx="2587179" cy="15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72" b="16871"/>
          <a:stretch/>
        </p:blipFill>
        <p:spPr bwMode="auto">
          <a:xfrm>
            <a:off x="22" y="2796643"/>
            <a:ext cx="5367649" cy="406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สี่เหลี่ยมผืนผ้า 5"/>
          <p:cNvSpPr/>
          <p:nvPr userDrawn="1"/>
        </p:nvSpPr>
        <p:spPr>
          <a:xfrm>
            <a:off x="4831795" y="0"/>
            <a:ext cx="7389376" cy="18288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สี่เหลี่ยมผืนผ้า 4"/>
          <p:cNvSpPr/>
          <p:nvPr userDrawn="1"/>
        </p:nvSpPr>
        <p:spPr>
          <a:xfrm>
            <a:off x="0" y="0"/>
            <a:ext cx="5364480" cy="36576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4" name="Group 12"/>
          <p:cNvGrpSpPr>
            <a:grpSpLocks/>
          </p:cNvGrpSpPr>
          <p:nvPr userDrawn="1"/>
        </p:nvGrpSpPr>
        <p:grpSpPr bwMode="auto">
          <a:xfrm>
            <a:off x="8131967" y="2996252"/>
            <a:ext cx="2065580" cy="1560617"/>
            <a:chOff x="67" y="24"/>
            <a:chExt cx="501" cy="516"/>
          </a:xfrm>
        </p:grpSpPr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151" y="355"/>
              <a:ext cx="417" cy="185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lIns="45720" tIns="44450" rIns="45720" bIns="44450">
              <a:spAutoFit/>
            </a:bodyPr>
            <a:lstStyle/>
            <a:p>
              <a:pPr algn="r"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rgbClr val="0000CC"/>
                  </a:solidFill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MALAYSIA-THAILAND</a:t>
              </a:r>
              <a:endParaRPr lang="en-US" sz="1200" b="1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endParaRPr>
            </a:p>
            <a:p>
              <a:pPr algn="r"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000000"/>
                  </a:solidFill>
                  <a:ea typeface="Arial Unicode MS" pitchFamily="34" charset="-128"/>
                  <a:cs typeface="Arial" pitchFamily="34" charset="0"/>
                </a:rPr>
                <a:t>Joint Authority</a:t>
              </a:r>
            </a:p>
            <a:p>
              <a:pPr algn="r"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i="1" dirty="0">
                  <a:solidFill>
                    <a:srgbClr val="000000"/>
                  </a:solidFill>
                  <a:ea typeface="Arial Unicode MS" pitchFamily="34" charset="-128"/>
                  <a:cs typeface="Arial" pitchFamily="34" charset="0"/>
                </a:rPr>
                <a:t>www.mtja.org</a:t>
              </a:r>
            </a:p>
          </p:txBody>
        </p:sp>
        <p:sp>
          <p:nvSpPr>
            <p:cNvPr id="16" name="Freeform 14"/>
            <p:cNvSpPr>
              <a:spLocks noChangeAspect="1"/>
            </p:cNvSpPr>
            <p:nvPr/>
          </p:nvSpPr>
          <p:spPr bwMode="auto">
            <a:xfrm>
              <a:off x="77" y="34"/>
              <a:ext cx="455" cy="321"/>
            </a:xfrm>
            <a:custGeom>
              <a:avLst/>
              <a:gdLst>
                <a:gd name="T0" fmla="*/ 0 w 746"/>
                <a:gd name="T1" fmla="*/ 4 h 457"/>
                <a:gd name="T2" fmla="*/ 1 w 746"/>
                <a:gd name="T3" fmla="*/ 3 h 457"/>
                <a:gd name="T4" fmla="*/ 1 w 746"/>
                <a:gd name="T5" fmla="*/ 0 h 457"/>
                <a:gd name="T6" fmla="*/ 1 w 746"/>
                <a:gd name="T7" fmla="*/ 2 h 457"/>
                <a:gd name="T8" fmla="*/ 1 w 746"/>
                <a:gd name="T9" fmla="*/ 3 h 457"/>
                <a:gd name="T10" fmla="*/ 1 w 746"/>
                <a:gd name="T11" fmla="*/ 4 h 457"/>
                <a:gd name="T12" fmla="*/ 1 w 746"/>
                <a:gd name="T13" fmla="*/ 4 h 457"/>
                <a:gd name="T14" fmla="*/ 0 w 746"/>
                <a:gd name="T15" fmla="*/ 4 h 4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46" h="457">
                  <a:moveTo>
                    <a:pt x="0" y="456"/>
                  </a:moveTo>
                  <a:lnTo>
                    <a:pt x="59" y="309"/>
                  </a:lnTo>
                  <a:lnTo>
                    <a:pt x="386" y="0"/>
                  </a:lnTo>
                  <a:lnTo>
                    <a:pt x="745" y="211"/>
                  </a:lnTo>
                  <a:lnTo>
                    <a:pt x="697" y="235"/>
                  </a:lnTo>
                  <a:lnTo>
                    <a:pt x="406" y="357"/>
                  </a:lnTo>
                  <a:lnTo>
                    <a:pt x="106" y="439"/>
                  </a:lnTo>
                  <a:lnTo>
                    <a:pt x="0" y="456"/>
                  </a:lnTo>
                </a:path>
              </a:pathLst>
            </a:custGeom>
            <a:solidFill>
              <a:srgbClr val="0000CC"/>
            </a:soli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h-TH"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7" name="Oval 15"/>
            <p:cNvSpPr>
              <a:spLocks noChangeAspect="1" noChangeArrowheads="1"/>
            </p:cNvSpPr>
            <p:nvPr/>
          </p:nvSpPr>
          <p:spPr bwMode="auto">
            <a:xfrm>
              <a:off x="258" y="138"/>
              <a:ext cx="117" cy="121"/>
            </a:xfrm>
            <a:prstGeom prst="ellipse">
              <a:avLst/>
            </a:prstGeom>
            <a:noFill/>
            <a:ln w="12700">
              <a:solidFill>
                <a:srgbClr val="037C0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24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grpSp>
          <p:nvGrpSpPr>
            <p:cNvPr id="18" name="Group 16"/>
            <p:cNvGrpSpPr>
              <a:grpSpLocks noChangeAspect="1"/>
            </p:cNvGrpSpPr>
            <p:nvPr/>
          </p:nvGrpSpPr>
          <p:grpSpPr bwMode="auto">
            <a:xfrm>
              <a:off x="269" y="75"/>
              <a:ext cx="98" cy="90"/>
              <a:chOff x="5890" y="62"/>
              <a:chExt cx="129" cy="109"/>
            </a:xfrm>
          </p:grpSpPr>
          <p:sp>
            <p:nvSpPr>
              <p:cNvPr id="26" name="Freeform 17"/>
              <p:cNvSpPr>
                <a:spLocks noChangeAspect="1"/>
              </p:cNvSpPr>
              <p:nvPr/>
            </p:nvSpPr>
            <p:spPr bwMode="auto">
              <a:xfrm>
                <a:off x="5890" y="62"/>
                <a:ext cx="129" cy="109"/>
              </a:xfrm>
              <a:custGeom>
                <a:avLst/>
                <a:gdLst>
                  <a:gd name="T0" fmla="*/ 0 w 160"/>
                  <a:gd name="T1" fmla="*/ 16 h 128"/>
                  <a:gd name="T2" fmla="*/ 10 w 160"/>
                  <a:gd name="T3" fmla="*/ 16 h 128"/>
                  <a:gd name="T4" fmla="*/ 5 w 160"/>
                  <a:gd name="T5" fmla="*/ 0 h 128"/>
                  <a:gd name="T6" fmla="*/ 0 w 160"/>
                  <a:gd name="T7" fmla="*/ 16 h 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0" h="128">
                    <a:moveTo>
                      <a:pt x="0" y="127"/>
                    </a:moveTo>
                    <a:lnTo>
                      <a:pt x="159" y="127"/>
                    </a:lnTo>
                    <a:lnTo>
                      <a:pt x="81" y="0"/>
                    </a:lnTo>
                    <a:lnTo>
                      <a:pt x="0" y="127"/>
                    </a:lnTo>
                  </a:path>
                </a:pathLst>
              </a:custGeom>
              <a:solidFill>
                <a:srgbClr val="FF0000"/>
              </a:solidFill>
              <a:ln w="9525" cap="rnd" cmpd="sng">
                <a:solidFill>
                  <a:srgbClr val="037C0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sz="2000">
                  <a:solidFill>
                    <a:srgbClr val="000000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7" name="Freeform 18"/>
              <p:cNvSpPr>
                <a:spLocks noChangeAspect="1"/>
              </p:cNvSpPr>
              <p:nvPr/>
            </p:nvSpPr>
            <p:spPr bwMode="auto">
              <a:xfrm>
                <a:off x="5895" y="101"/>
                <a:ext cx="100" cy="68"/>
              </a:xfrm>
              <a:custGeom>
                <a:avLst/>
                <a:gdLst>
                  <a:gd name="T0" fmla="*/ 42 w 100"/>
                  <a:gd name="T1" fmla="*/ 0 h 66"/>
                  <a:gd name="T2" fmla="*/ 83 w 100"/>
                  <a:gd name="T3" fmla="*/ 0 h 66"/>
                  <a:gd name="T4" fmla="*/ 20 w 100"/>
                  <a:gd name="T5" fmla="*/ 46 h 66"/>
                  <a:gd name="T6" fmla="*/ 100 w 100"/>
                  <a:gd name="T7" fmla="*/ 46 h 66"/>
                  <a:gd name="T8" fmla="*/ 0 w 100"/>
                  <a:gd name="T9" fmla="*/ 96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" h="66">
                    <a:moveTo>
                      <a:pt x="42" y="0"/>
                    </a:moveTo>
                    <a:lnTo>
                      <a:pt x="83" y="0"/>
                    </a:lnTo>
                    <a:lnTo>
                      <a:pt x="20" y="33"/>
                    </a:lnTo>
                    <a:lnTo>
                      <a:pt x="100" y="33"/>
                    </a:lnTo>
                    <a:lnTo>
                      <a:pt x="0" y="66"/>
                    </a:lnTo>
                  </a:path>
                </a:pathLst>
              </a:custGeom>
              <a:solidFill>
                <a:srgbClr val="FF0000"/>
              </a:solidFill>
              <a:ln w="9525" cap="rnd" cmpd="sng">
                <a:solidFill>
                  <a:srgbClr val="037C0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sz="2000">
                  <a:solidFill>
                    <a:srgbClr val="000000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8" name="Freeform 19"/>
              <p:cNvSpPr>
                <a:spLocks noChangeAspect="1" noChangeArrowheads="1"/>
              </p:cNvSpPr>
              <p:nvPr/>
            </p:nvSpPr>
            <p:spPr bwMode="auto">
              <a:xfrm>
                <a:off x="5933" y="101"/>
                <a:ext cx="63" cy="31"/>
              </a:xfrm>
              <a:custGeom>
                <a:avLst/>
                <a:gdLst>
                  <a:gd name="T0" fmla="*/ 0 w 63"/>
                  <a:gd name="T1" fmla="*/ 0 h 31"/>
                  <a:gd name="T2" fmla="*/ 63 w 63"/>
                  <a:gd name="T3" fmla="*/ 31 h 3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3" h="31">
                    <a:moveTo>
                      <a:pt x="0" y="0"/>
                    </a:moveTo>
                    <a:lnTo>
                      <a:pt x="63" y="31"/>
                    </a:lnTo>
                  </a:path>
                </a:pathLst>
              </a:custGeom>
              <a:solidFill>
                <a:srgbClr val="FF0000"/>
              </a:solidFill>
              <a:ln w="9525" cmpd="sng">
                <a:solidFill>
                  <a:srgbClr val="037C0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sz="2000">
                  <a:solidFill>
                    <a:srgbClr val="000000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9" name="Freeform 20"/>
              <p:cNvSpPr>
                <a:spLocks noChangeAspect="1" noChangeArrowheads="1"/>
              </p:cNvSpPr>
              <p:nvPr/>
            </p:nvSpPr>
            <p:spPr bwMode="auto">
              <a:xfrm>
                <a:off x="5916" y="133"/>
                <a:ext cx="96" cy="35"/>
              </a:xfrm>
              <a:custGeom>
                <a:avLst/>
                <a:gdLst>
                  <a:gd name="T0" fmla="*/ 0 w 98"/>
                  <a:gd name="T1" fmla="*/ 0 h 36"/>
                  <a:gd name="T2" fmla="*/ 72 w 98"/>
                  <a:gd name="T3" fmla="*/ 23 h 3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8" h="36">
                    <a:moveTo>
                      <a:pt x="0" y="0"/>
                    </a:moveTo>
                    <a:lnTo>
                      <a:pt x="98" y="36"/>
                    </a:lnTo>
                  </a:path>
                </a:pathLst>
              </a:custGeom>
              <a:solidFill>
                <a:srgbClr val="FF0000"/>
              </a:solidFill>
              <a:ln w="9525" cmpd="sng">
                <a:solidFill>
                  <a:srgbClr val="037C0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sz="2000">
                  <a:solidFill>
                    <a:srgbClr val="000000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  <p:sp>
          <p:nvSpPr>
            <p:cNvPr id="19" name="AutoShape 21"/>
            <p:cNvSpPr>
              <a:spLocks noChangeAspect="1" noChangeArrowheads="1"/>
            </p:cNvSpPr>
            <p:nvPr/>
          </p:nvSpPr>
          <p:spPr bwMode="auto">
            <a:xfrm>
              <a:off x="305" y="24"/>
              <a:ext cx="21" cy="21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24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0" name="AutoShape 22"/>
            <p:cNvSpPr>
              <a:spLocks noChangeAspect="1" noChangeArrowheads="1"/>
            </p:cNvSpPr>
            <p:nvPr/>
          </p:nvSpPr>
          <p:spPr bwMode="auto">
            <a:xfrm>
              <a:off x="518" y="169"/>
              <a:ext cx="22" cy="21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24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1" name="AutoShape 23"/>
            <p:cNvSpPr>
              <a:spLocks noChangeAspect="1" noChangeArrowheads="1"/>
            </p:cNvSpPr>
            <p:nvPr/>
          </p:nvSpPr>
          <p:spPr bwMode="auto">
            <a:xfrm>
              <a:off x="494" y="188"/>
              <a:ext cx="21" cy="22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24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2" name="AutoShape 24"/>
            <p:cNvSpPr>
              <a:spLocks noChangeAspect="1" noChangeArrowheads="1"/>
            </p:cNvSpPr>
            <p:nvPr/>
          </p:nvSpPr>
          <p:spPr bwMode="auto">
            <a:xfrm>
              <a:off x="315" y="275"/>
              <a:ext cx="23" cy="20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24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3" name="AutoShape 25"/>
            <p:cNvSpPr>
              <a:spLocks noChangeAspect="1" noChangeArrowheads="1"/>
            </p:cNvSpPr>
            <p:nvPr/>
          </p:nvSpPr>
          <p:spPr bwMode="auto">
            <a:xfrm>
              <a:off x="132" y="330"/>
              <a:ext cx="21" cy="22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24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4" name="AutoShape 26"/>
            <p:cNvSpPr>
              <a:spLocks noChangeAspect="1" noChangeArrowheads="1"/>
            </p:cNvSpPr>
            <p:nvPr/>
          </p:nvSpPr>
          <p:spPr bwMode="auto">
            <a:xfrm>
              <a:off x="67" y="344"/>
              <a:ext cx="21" cy="21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24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5" name="AutoShape 27"/>
            <p:cNvSpPr>
              <a:spLocks noChangeAspect="1" noChangeArrowheads="1"/>
            </p:cNvSpPr>
            <p:nvPr/>
          </p:nvSpPr>
          <p:spPr bwMode="auto">
            <a:xfrm>
              <a:off x="104" y="238"/>
              <a:ext cx="23" cy="22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24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351147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7258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233" y="1921823"/>
            <a:ext cx="103632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6899" y="6224649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589CAE90-E4AC-4B66-9B41-DCF581C003C7}" type="datetime1">
              <a:rPr lang="en-US"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6/10/2021</a:t>
            </a:fld>
            <a:endParaRPr lang="en-MY" sz="20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 sz="20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508750"/>
            <a:ext cx="25400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18223049-1F43-45B8-A48B-B87762C061CA}" type="slidenum">
              <a:rPr lang="en-US" sz="20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0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สี่เหลี่ยมผืนผ้า 5"/>
          <p:cNvSpPr/>
          <p:nvPr userDrawn="1"/>
        </p:nvSpPr>
        <p:spPr>
          <a:xfrm>
            <a:off x="4802624" y="771896"/>
            <a:ext cx="7389376" cy="914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สี่เหลี่ยมผืนผ้า 4"/>
          <p:cNvSpPr/>
          <p:nvPr userDrawn="1"/>
        </p:nvSpPr>
        <p:spPr>
          <a:xfrm>
            <a:off x="1567541" y="771896"/>
            <a:ext cx="5364480" cy="9144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5" name="รูปภาพ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07" y="34726"/>
            <a:ext cx="1233279" cy="828610"/>
          </a:xfrm>
          <a:prstGeom prst="rect">
            <a:avLst/>
          </a:prstGeom>
        </p:spPr>
      </p:pic>
      <p:sp>
        <p:nvSpPr>
          <p:cNvPr id="27" name="สี่เหลี่ยมผืนผ้า 5"/>
          <p:cNvSpPr/>
          <p:nvPr userDrawn="1"/>
        </p:nvSpPr>
        <p:spPr>
          <a:xfrm rot="16200000">
            <a:off x="1266435" y="421379"/>
            <a:ext cx="640080" cy="2438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สี่เหลี่ยมผืนผ้า 3"/>
          <p:cNvSpPr/>
          <p:nvPr userDrawn="1"/>
        </p:nvSpPr>
        <p:spPr>
          <a:xfrm>
            <a:off x="1567542" y="0"/>
            <a:ext cx="192364" cy="86333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91843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72645-2AB5-465A-AAAD-789F2133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9BC89-230A-4AD4-AB4A-9A6EDAD12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6E9A1-F3D1-417B-9150-C2817EE3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E77F6-7B65-4584-8A25-0D762CBED760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ACC36-C8A6-4C2A-9BD0-AA033AD8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8977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404"/>
            <a:ext cx="2743200" cy="365125"/>
          </a:xfrm>
          <a:prstGeom prst="rect">
            <a:avLst/>
          </a:prstGeom>
        </p:spPr>
        <p:txBody>
          <a:bodyPr/>
          <a:lstStyle/>
          <a:p>
            <a:fld id="{8BB305EC-97E2-4401-850C-423FC766F7C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6/10/2021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404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404"/>
            <a:ext cx="2743200" cy="365125"/>
          </a:xfrm>
          <a:prstGeom prst="rect">
            <a:avLst/>
          </a:prstGeom>
        </p:spPr>
        <p:txBody>
          <a:bodyPr/>
          <a:lstStyle/>
          <a:p>
            <a:fld id="{3384BB31-1F4F-428C-9A4E-3FC9581F6C6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0741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80833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27580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3"/>
          <p:cNvSpPr/>
          <p:nvPr userDrawn="1"/>
        </p:nvSpPr>
        <p:spPr>
          <a:xfrm>
            <a:off x="-17634" y="183483"/>
            <a:ext cx="128337" cy="9384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8" name="สี่เหลี่ยมผืนผ้า 4"/>
          <p:cNvSpPr/>
          <p:nvPr userDrawn="1"/>
        </p:nvSpPr>
        <p:spPr>
          <a:xfrm>
            <a:off x="110675" y="1087711"/>
            <a:ext cx="4691956" cy="342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9" name="สี่เหลี่ยมผืนผ้า 5"/>
          <p:cNvSpPr/>
          <p:nvPr userDrawn="1"/>
        </p:nvSpPr>
        <p:spPr>
          <a:xfrm>
            <a:off x="4802624" y="1086064"/>
            <a:ext cx="7389376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pic>
        <p:nvPicPr>
          <p:cNvPr id="12" name="รูปภาพ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3" y="101736"/>
            <a:ext cx="1300527" cy="87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5667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201A2D3-5DFD-4233-903D-F69034888C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BD8EA1-5DD5-4CB3-AF1F-2846849DB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8F592-EEB6-4DD2-A4E6-38F801290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1A3E8-03FF-4EA6-8ADD-880108C7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82E69-7282-4F6A-877B-25552167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2CB3B-5243-49A3-99D5-FCCBD26C0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55094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72645-2AB5-465A-AAAD-789F2133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9BC89-230A-4AD4-AB4A-9A6EDAD12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6E9A1-F3D1-417B-9150-C2817EE3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E77F6-7B65-4584-8A25-0D762CBED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ACC36-C8A6-4C2A-9BD0-AA033AD8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3221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D445CC8-8FCA-4702-A905-B9334942A2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9671861-18AB-426A-95AF-06AEE3359BC2}"/>
              </a:ext>
            </a:extLst>
          </p:cNvPr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3" name="Picture 1" descr="Description: http://www.mtja.org/assets/img/my.png">
            <a:extLst>
              <a:ext uri="{FF2B5EF4-FFF2-40B4-BE49-F238E27FC236}">
                <a16:creationId xmlns:a16="http://schemas.microsoft.com/office/drawing/2014/main" id="{4DC717C9-325A-461D-A4A6-76DB0656F7E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-71141"/>
            <a:ext cx="146304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escription: http://www.mtja.org/assets/img/th.png">
            <a:extLst>
              <a:ext uri="{FF2B5EF4-FFF2-40B4-BE49-F238E27FC236}">
                <a16:creationId xmlns:a16="http://schemas.microsoft.com/office/drawing/2014/main" id="{0D6F09AC-1A74-463C-9F84-B761416605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563" y="-71141"/>
            <a:ext cx="146304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CBE31B6-345F-4D51-9BCC-2BF3866ACB5F}"/>
              </a:ext>
            </a:extLst>
          </p:cNvPr>
          <p:cNvSpPr/>
          <p:nvPr userDrawn="1"/>
        </p:nvSpPr>
        <p:spPr>
          <a:xfrm>
            <a:off x="6836276" y="1022096"/>
            <a:ext cx="3732100" cy="276995"/>
          </a:xfrm>
          <a:prstGeom prst="rect">
            <a:avLst/>
          </a:prstGeom>
        </p:spPr>
        <p:txBody>
          <a:bodyPr wrap="none" lIns="91434" tIns="45718" rIns="91434" bIns="45718">
            <a:spAutoFit/>
          </a:bodyPr>
          <a:lstStyle/>
          <a:p>
            <a:pPr defTabSz="9143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kern="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/>
              </a:rPr>
              <a:t>"BROTHERS DRINKING FROM THE SAME WELL"</a:t>
            </a:r>
            <a:endParaRPr lang="en-GB" sz="1000" kern="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E896866-7EFA-462D-9CC3-1D5C8074F78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9216" r="14805" b="33071"/>
          <a:stretch/>
        </p:blipFill>
        <p:spPr bwMode="auto">
          <a:xfrm>
            <a:off x="-1" y="2730503"/>
            <a:ext cx="12192001" cy="4127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5BE114-836B-4E66-B8D0-AD9CDC221B32}"/>
              </a:ext>
            </a:extLst>
          </p:cNvPr>
          <p:cNvCxnSpPr/>
          <p:nvPr userDrawn="1"/>
        </p:nvCxnSpPr>
        <p:spPr>
          <a:xfrm>
            <a:off x="6908800" y="990600"/>
            <a:ext cx="4876800" cy="0"/>
          </a:xfrm>
          <a:prstGeom prst="line">
            <a:avLst/>
          </a:prstGeom>
          <a:noFill/>
          <a:ln w="28575" cap="flat" cmpd="sng" algn="ctr">
            <a:solidFill>
              <a:srgbClr val="004620"/>
            </a:solidFill>
            <a:prstDash val="solid"/>
          </a:ln>
          <a:effectLst/>
        </p:spPr>
      </p:cxnSp>
      <p:sp>
        <p:nvSpPr>
          <p:cNvPr id="17" name="สี่เหลี่ยมผืนผ้า 4">
            <a:extLst>
              <a:ext uri="{FF2B5EF4-FFF2-40B4-BE49-F238E27FC236}">
                <a16:creationId xmlns:a16="http://schemas.microsoft.com/office/drawing/2014/main" id="{FF963C3E-0FB6-45EE-9256-2CDCD6B6176E}"/>
              </a:ext>
            </a:extLst>
          </p:cNvPr>
          <p:cNvSpPr/>
          <p:nvPr userDrawn="1"/>
        </p:nvSpPr>
        <p:spPr>
          <a:xfrm>
            <a:off x="3860807" y="6318595"/>
            <a:ext cx="8324429" cy="567489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350" kern="0">
              <a:solidFill>
                <a:prstClr val="white"/>
              </a:solidFill>
              <a:cs typeface="Arial"/>
            </a:endParaRPr>
          </a:p>
        </p:txBody>
      </p:sp>
      <p:sp>
        <p:nvSpPr>
          <p:cNvPr id="18" name="กล่องข้อความ 9">
            <a:extLst>
              <a:ext uri="{FF2B5EF4-FFF2-40B4-BE49-F238E27FC236}">
                <a16:creationId xmlns:a16="http://schemas.microsoft.com/office/drawing/2014/main" id="{8F3E3CAF-707F-4EC4-886E-32EC2CE38387}"/>
              </a:ext>
            </a:extLst>
          </p:cNvPr>
          <p:cNvSpPr txBox="1"/>
          <p:nvPr userDrawn="1"/>
        </p:nvSpPr>
        <p:spPr>
          <a:xfrm>
            <a:off x="7636523" y="6447396"/>
            <a:ext cx="44919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35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lang="en-US" sz="13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lang="en-US" sz="9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2CC4080F-B890-477D-920C-C7A77FAB5D15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319493" y="6377307"/>
            <a:ext cx="2279452" cy="5505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3300" b="1" dirty="0">
                <a:solidFill>
                  <a:srgbClr val="002060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lang="en-US" sz="3300" b="1" dirty="0">
                <a:solidFill>
                  <a:prstClr val="black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20" name="ตัวเชื่อมต่อตรง 7">
            <a:extLst>
              <a:ext uri="{FF2B5EF4-FFF2-40B4-BE49-F238E27FC236}">
                <a16:creationId xmlns:a16="http://schemas.microsoft.com/office/drawing/2014/main" id="{28113304-AE18-4826-8D6B-A654D5EF82C9}"/>
              </a:ext>
            </a:extLst>
          </p:cNvPr>
          <p:cNvCxnSpPr/>
          <p:nvPr userDrawn="1"/>
        </p:nvCxnSpPr>
        <p:spPr>
          <a:xfrm>
            <a:off x="7635200" y="6400800"/>
            <a:ext cx="0" cy="393274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AB7CFAE-BE21-45E4-B890-17F6B962C67D}"/>
              </a:ext>
            </a:extLst>
          </p:cNvPr>
          <p:cNvSpPr/>
          <p:nvPr userDrawn="1"/>
        </p:nvSpPr>
        <p:spPr>
          <a:xfrm>
            <a:off x="0" y="1877261"/>
            <a:ext cx="12185229" cy="240487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สี่เหลี่ยมผืนผ้า 4">
            <a:extLst>
              <a:ext uri="{FF2B5EF4-FFF2-40B4-BE49-F238E27FC236}">
                <a16:creationId xmlns:a16="http://schemas.microsoft.com/office/drawing/2014/main" id="{8D2E881A-10BC-4472-A002-F2D5D1706B87}"/>
              </a:ext>
            </a:extLst>
          </p:cNvPr>
          <p:cNvSpPr/>
          <p:nvPr userDrawn="1"/>
        </p:nvSpPr>
        <p:spPr>
          <a:xfrm>
            <a:off x="3668200" y="1876923"/>
            <a:ext cx="8517029" cy="2438400"/>
          </a:xfrm>
          <a:prstGeom prst="rect">
            <a:avLst/>
          </a:prstGeom>
          <a:solidFill>
            <a:srgbClr val="3333CC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prstClr val="white"/>
              </a:solidFill>
              <a:cs typeface="Arial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DA11C6B1-FAD4-490D-98E4-C0D2C206AD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2000" l="0" r="94249">
                        <a14:foregroundMark x1="35446" y1="51750" x2="75235" y2="750"/>
                        <a14:foregroundMark x1="82512" y1="2000" x2="76408" y2="1375"/>
                        <a14:foregroundMark x1="24765" y1="73750" x2="55516" y2="3625"/>
                        <a14:foregroundMark x1="20305" y1="86750" x2="87911" y2="1000"/>
                        <a14:foregroundMark x1="15962" y1="85750" x2="14202" y2="66625"/>
                        <a14:foregroundMark x1="5399" y1="22000" x2="22066" y2="0"/>
                        <a14:foregroundMark x1="86502" y1="2875" x2="86150" y2="2000"/>
                        <a14:foregroundMark x1="34038" y1="74375" x2="36972" y2="57875"/>
                        <a14:foregroundMark x1="33685" y1="82125" x2="36737" y2="58875"/>
                        <a14:foregroundMark x1="37324" y1="80875" x2="41315" y2="51375"/>
                        <a14:foregroundMark x1="30634" y1="84750" x2="34859" y2="71125"/>
                        <a14:foregroundMark x1="35211" y1="84750" x2="36737" y2="73000"/>
                        <a14:foregroundMark x1="41901" y1="72750" x2="42840" y2="48125"/>
                        <a14:foregroundMark x1="43662" y1="68250" x2="44366" y2="48125"/>
                        <a14:foregroundMark x1="44953" y1="63500" x2="45070" y2="53125"/>
                        <a14:foregroundMark x1="44836" y1="80375" x2="43545" y2="59250"/>
                        <a14:foregroundMark x1="88028" y1="500" x2="88028" y2="125"/>
                        <a14:foregroundMark x1="88380" y1="1000" x2="88850" y2="0"/>
                        <a14:backgroundMark x1="24765" y1="85375" x2="11385" y2="85375"/>
                        <a14:backgroundMark x1="22535" y1="86500" x2="18192" y2="85375"/>
                        <a14:backgroundMark x1="11033" y1="82250" x2="49296" y2="81875"/>
                        <a14:backgroundMark x1="12207" y1="80375" x2="62207" y2="78375"/>
                        <a14:backgroundMark x1="27113" y1="81875" x2="44484" y2="78625"/>
                        <a14:backgroundMark x1="23239" y1="80375" x2="28991" y2="86000"/>
                        <a14:backgroundMark x1="22183" y1="82250" x2="25117" y2="86000"/>
                        <a14:backgroundMark x1="14085" y1="84000" x2="20423" y2="82750"/>
                        <a14:backgroundMark x1="13850" y1="81625" x2="21009" y2="81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080"/>
            <a:ext cx="7899667" cy="556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รูปภาพ 5">
            <a:extLst>
              <a:ext uri="{FF2B5EF4-FFF2-40B4-BE49-F238E27FC236}">
                <a16:creationId xmlns:a16="http://schemas.microsoft.com/office/drawing/2014/main" id="{9888B349-CEF9-4833-AABD-B74EAF5572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3" y="181906"/>
            <a:ext cx="1016000" cy="682626"/>
          </a:xfrm>
          <a:prstGeom prst="rect">
            <a:avLst/>
          </a:prstGeom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1E08CC43-9A1A-491A-9D47-EC0F6BF5DD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03" t="49381" r="74273" b="44586"/>
          <a:stretch/>
        </p:blipFill>
        <p:spPr bwMode="auto">
          <a:xfrm>
            <a:off x="637733" y="4283046"/>
            <a:ext cx="3037260" cy="89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35608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9DAD-C2A9-425D-AD7F-2B0E74666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4B76A-E56E-4E32-9E95-A5F153102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7538E4-136C-4B05-8612-770AFEABA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8B5E2-DBCD-4F45-99B9-11BD6C7E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663C0-DD77-4561-B249-2880D4F47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F680C-1DB9-4FE0-BBE8-94B442E4D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4078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83479-BC20-45A7-A318-62A9DB410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99EBA-A52D-45E2-B965-6A043970C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5E7C9-8ACA-41E2-90EB-F34A64CB7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A17A1-FAFF-4843-8A8D-9A8A8316D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64ADAF-28E7-4257-9810-22F302763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3DFB8-E5E5-47F1-BE9B-11898995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B5C8C-6427-4A5B-AA2A-7C50EBDE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5DCB3E-D292-4414-8748-02B632E6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858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043D-D972-4133-8C8B-9C2AA5BE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320" y="15516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DA545-BCF9-476E-9908-72DB0065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ED6C2-7134-4217-AFFB-876D58682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D9A72-FE3F-4B81-9B94-E510120D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F354D847-CF28-4C51-8D3F-3438CBF97330}"/>
              </a:ext>
            </a:extLst>
          </p:cNvPr>
          <p:cNvSpPr/>
          <p:nvPr userDrawn="1"/>
        </p:nvSpPr>
        <p:spPr>
          <a:xfrm>
            <a:off x="4802624" y="771896"/>
            <a:ext cx="7389376" cy="914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สี่เหลี่ยมผืนผ้า 4">
            <a:extLst>
              <a:ext uri="{FF2B5EF4-FFF2-40B4-BE49-F238E27FC236}">
                <a16:creationId xmlns:a16="http://schemas.microsoft.com/office/drawing/2014/main" id="{A19E360F-3DFC-47C5-B70C-C5DBF3CEBA7A}"/>
              </a:ext>
            </a:extLst>
          </p:cNvPr>
          <p:cNvSpPr/>
          <p:nvPr userDrawn="1"/>
        </p:nvSpPr>
        <p:spPr>
          <a:xfrm>
            <a:off x="1567541" y="771896"/>
            <a:ext cx="5364480" cy="9144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รูปภาพ 5">
            <a:extLst>
              <a:ext uri="{FF2B5EF4-FFF2-40B4-BE49-F238E27FC236}">
                <a16:creationId xmlns:a16="http://schemas.microsoft.com/office/drawing/2014/main" id="{5527067A-B562-445D-A017-5A667DB887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07" y="34726"/>
            <a:ext cx="1233279" cy="828610"/>
          </a:xfrm>
          <a:prstGeom prst="rect">
            <a:avLst/>
          </a:prstGeom>
        </p:spPr>
      </p:pic>
      <p:sp>
        <p:nvSpPr>
          <p:cNvPr id="9" name="สี่เหลี่ยมผืนผ้า 5">
            <a:extLst>
              <a:ext uri="{FF2B5EF4-FFF2-40B4-BE49-F238E27FC236}">
                <a16:creationId xmlns:a16="http://schemas.microsoft.com/office/drawing/2014/main" id="{C051F4CE-EF2D-408D-8D03-DD07F336202F}"/>
              </a:ext>
            </a:extLst>
          </p:cNvPr>
          <p:cNvSpPr/>
          <p:nvPr userDrawn="1"/>
        </p:nvSpPr>
        <p:spPr>
          <a:xfrm rot="16200000">
            <a:off x="1266435" y="421379"/>
            <a:ext cx="640080" cy="2438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สี่เหลี่ยมผืนผ้า 3">
            <a:extLst>
              <a:ext uri="{FF2B5EF4-FFF2-40B4-BE49-F238E27FC236}">
                <a16:creationId xmlns:a16="http://schemas.microsoft.com/office/drawing/2014/main" id="{C5964E39-090B-4ECD-8425-97E208B58A8E}"/>
              </a:ext>
            </a:extLst>
          </p:cNvPr>
          <p:cNvSpPr/>
          <p:nvPr userDrawn="1"/>
        </p:nvSpPr>
        <p:spPr>
          <a:xfrm>
            <a:off x="1567542" y="0"/>
            <a:ext cx="192364" cy="86333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B7165C15-A300-4AFA-B5B0-BD6550DBBBC4}"/>
              </a:ext>
            </a:extLst>
          </p:cNvPr>
          <p:cNvSpPr txBox="1">
            <a:spLocks/>
          </p:cNvSpPr>
          <p:nvPr userDrawn="1"/>
        </p:nvSpPr>
        <p:spPr>
          <a:xfrm>
            <a:off x="10788561" y="3"/>
            <a:ext cx="1403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4BB31-1F4F-428C-9A4E-3FC9581F6C6C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415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D445CC8-8FCA-4702-A905-B9334942A2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9671861-18AB-426A-95AF-06AEE3359BC2}"/>
              </a:ext>
            </a:extLst>
          </p:cNvPr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3" name="Picture 1" descr="Description: http://www.mtja.org/assets/img/my.png">
            <a:extLst>
              <a:ext uri="{FF2B5EF4-FFF2-40B4-BE49-F238E27FC236}">
                <a16:creationId xmlns:a16="http://schemas.microsoft.com/office/drawing/2014/main" id="{4DC717C9-325A-461D-A4A6-76DB0656F7E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-71141"/>
            <a:ext cx="146304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escription: http://www.mtja.org/assets/img/th.png">
            <a:extLst>
              <a:ext uri="{FF2B5EF4-FFF2-40B4-BE49-F238E27FC236}">
                <a16:creationId xmlns:a16="http://schemas.microsoft.com/office/drawing/2014/main" id="{0D6F09AC-1A74-463C-9F84-B761416605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563" y="-71141"/>
            <a:ext cx="146304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CBE31B6-345F-4D51-9BCC-2BF3866ACB5F}"/>
              </a:ext>
            </a:extLst>
          </p:cNvPr>
          <p:cNvSpPr/>
          <p:nvPr userDrawn="1"/>
        </p:nvSpPr>
        <p:spPr>
          <a:xfrm>
            <a:off x="6836276" y="1022096"/>
            <a:ext cx="3732100" cy="276995"/>
          </a:xfrm>
          <a:prstGeom prst="rect">
            <a:avLst/>
          </a:prstGeom>
        </p:spPr>
        <p:txBody>
          <a:bodyPr wrap="none" lIns="91434" tIns="45718" rIns="91434" bIns="45718">
            <a:spAutoFit/>
          </a:bodyPr>
          <a:lstStyle/>
          <a:p>
            <a:pPr defTabSz="9143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kern="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/>
              </a:rPr>
              <a:t>"BROTHERS DRINKING FROM THE SAME WELL"</a:t>
            </a:r>
            <a:endParaRPr lang="en-GB" sz="1000" kern="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E896866-7EFA-462D-9CC3-1D5C8074F78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9216" r="14805" b="33071"/>
          <a:stretch/>
        </p:blipFill>
        <p:spPr bwMode="auto">
          <a:xfrm>
            <a:off x="-1" y="2730503"/>
            <a:ext cx="12192001" cy="4127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5BE114-836B-4E66-B8D0-AD9CDC221B32}"/>
              </a:ext>
            </a:extLst>
          </p:cNvPr>
          <p:cNvCxnSpPr/>
          <p:nvPr userDrawn="1"/>
        </p:nvCxnSpPr>
        <p:spPr>
          <a:xfrm>
            <a:off x="6908800" y="990600"/>
            <a:ext cx="4876800" cy="0"/>
          </a:xfrm>
          <a:prstGeom prst="line">
            <a:avLst/>
          </a:prstGeom>
          <a:noFill/>
          <a:ln w="28575" cap="flat" cmpd="sng" algn="ctr">
            <a:solidFill>
              <a:srgbClr val="004620"/>
            </a:solidFill>
            <a:prstDash val="solid"/>
          </a:ln>
          <a:effectLst/>
        </p:spPr>
      </p:cxnSp>
      <p:sp>
        <p:nvSpPr>
          <p:cNvPr id="17" name="สี่เหลี่ยมผืนผ้า 4">
            <a:extLst>
              <a:ext uri="{FF2B5EF4-FFF2-40B4-BE49-F238E27FC236}">
                <a16:creationId xmlns:a16="http://schemas.microsoft.com/office/drawing/2014/main" id="{FF963C3E-0FB6-45EE-9256-2CDCD6B6176E}"/>
              </a:ext>
            </a:extLst>
          </p:cNvPr>
          <p:cNvSpPr/>
          <p:nvPr userDrawn="1"/>
        </p:nvSpPr>
        <p:spPr>
          <a:xfrm>
            <a:off x="3860807" y="6318595"/>
            <a:ext cx="8324429" cy="567489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350" kern="0">
              <a:solidFill>
                <a:prstClr val="white"/>
              </a:solidFill>
              <a:cs typeface="Arial"/>
            </a:endParaRPr>
          </a:p>
        </p:txBody>
      </p:sp>
      <p:sp>
        <p:nvSpPr>
          <p:cNvPr id="18" name="กล่องข้อความ 9">
            <a:extLst>
              <a:ext uri="{FF2B5EF4-FFF2-40B4-BE49-F238E27FC236}">
                <a16:creationId xmlns:a16="http://schemas.microsoft.com/office/drawing/2014/main" id="{8F3E3CAF-707F-4EC4-886E-32EC2CE38387}"/>
              </a:ext>
            </a:extLst>
          </p:cNvPr>
          <p:cNvSpPr txBox="1"/>
          <p:nvPr userDrawn="1"/>
        </p:nvSpPr>
        <p:spPr>
          <a:xfrm>
            <a:off x="7636523" y="6447396"/>
            <a:ext cx="44919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35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lang="en-US" sz="13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</a:t>
            </a:r>
            <a:r>
              <a:rPr lang="en-US" sz="1350" b="1" i="0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Joint Authority</a:t>
            </a:r>
            <a:endParaRPr lang="en-US" sz="900" b="1" i="0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2CC4080F-B890-477D-920C-C7A77FAB5D15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319493" y="6377307"/>
            <a:ext cx="2279452" cy="5505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3300" b="1" dirty="0">
                <a:solidFill>
                  <a:srgbClr val="002060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lang="en-US" sz="3300" b="1" dirty="0">
                <a:solidFill>
                  <a:prstClr val="black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20" name="ตัวเชื่อมต่อตรง 7">
            <a:extLst>
              <a:ext uri="{FF2B5EF4-FFF2-40B4-BE49-F238E27FC236}">
                <a16:creationId xmlns:a16="http://schemas.microsoft.com/office/drawing/2014/main" id="{28113304-AE18-4826-8D6B-A654D5EF82C9}"/>
              </a:ext>
            </a:extLst>
          </p:cNvPr>
          <p:cNvCxnSpPr/>
          <p:nvPr userDrawn="1"/>
        </p:nvCxnSpPr>
        <p:spPr>
          <a:xfrm>
            <a:off x="7635200" y="6400800"/>
            <a:ext cx="0" cy="393274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AB7CFAE-BE21-45E4-B890-17F6B962C67D}"/>
              </a:ext>
            </a:extLst>
          </p:cNvPr>
          <p:cNvSpPr/>
          <p:nvPr userDrawn="1"/>
        </p:nvSpPr>
        <p:spPr>
          <a:xfrm>
            <a:off x="0" y="1877261"/>
            <a:ext cx="12185229" cy="240487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สี่เหลี่ยมผืนผ้า 4">
            <a:extLst>
              <a:ext uri="{FF2B5EF4-FFF2-40B4-BE49-F238E27FC236}">
                <a16:creationId xmlns:a16="http://schemas.microsoft.com/office/drawing/2014/main" id="{8D2E881A-10BC-4472-A002-F2D5D1706B87}"/>
              </a:ext>
            </a:extLst>
          </p:cNvPr>
          <p:cNvSpPr/>
          <p:nvPr userDrawn="1"/>
        </p:nvSpPr>
        <p:spPr>
          <a:xfrm>
            <a:off x="3668200" y="1876923"/>
            <a:ext cx="8517029" cy="2438400"/>
          </a:xfrm>
          <a:prstGeom prst="rect">
            <a:avLst/>
          </a:prstGeom>
          <a:solidFill>
            <a:srgbClr val="3333CC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prstClr val="white"/>
              </a:solidFill>
              <a:cs typeface="Arial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DA11C6B1-FAD4-490D-98E4-C0D2C206AD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2000" l="0" r="94249">
                        <a14:foregroundMark x1="35446" y1="51750" x2="75235" y2="750"/>
                        <a14:foregroundMark x1="82512" y1="2000" x2="76408" y2="1375"/>
                        <a14:foregroundMark x1="24765" y1="73750" x2="55516" y2="3625"/>
                        <a14:foregroundMark x1="20305" y1="86750" x2="87911" y2="1000"/>
                        <a14:foregroundMark x1="15962" y1="85750" x2="14202" y2="66625"/>
                        <a14:foregroundMark x1="5399" y1="22000" x2="22066" y2="0"/>
                        <a14:foregroundMark x1="86502" y1="2875" x2="86150" y2="2000"/>
                        <a14:foregroundMark x1="34038" y1="74375" x2="36972" y2="57875"/>
                        <a14:foregroundMark x1="33685" y1="82125" x2="36737" y2="58875"/>
                        <a14:foregroundMark x1="37324" y1="80875" x2="41315" y2="51375"/>
                        <a14:foregroundMark x1="30634" y1="84750" x2="34859" y2="71125"/>
                        <a14:foregroundMark x1="35211" y1="84750" x2="36737" y2="73000"/>
                        <a14:foregroundMark x1="41901" y1="72750" x2="42840" y2="48125"/>
                        <a14:foregroundMark x1="43662" y1="68250" x2="44366" y2="48125"/>
                        <a14:foregroundMark x1="44953" y1="63500" x2="45070" y2="53125"/>
                        <a14:foregroundMark x1="44836" y1="80375" x2="43545" y2="59250"/>
                        <a14:foregroundMark x1="88028" y1="500" x2="88028" y2="125"/>
                        <a14:foregroundMark x1="88380" y1="1000" x2="88850" y2="0"/>
                        <a14:backgroundMark x1="24765" y1="85375" x2="11385" y2="85375"/>
                        <a14:backgroundMark x1="22535" y1="86500" x2="18192" y2="85375"/>
                        <a14:backgroundMark x1="11033" y1="82250" x2="49296" y2="81875"/>
                        <a14:backgroundMark x1="12207" y1="80375" x2="62207" y2="78375"/>
                        <a14:backgroundMark x1="27113" y1="81875" x2="44484" y2="78625"/>
                        <a14:backgroundMark x1="23239" y1="80375" x2="28991" y2="86000"/>
                        <a14:backgroundMark x1="22183" y1="82250" x2="25117" y2="86000"/>
                        <a14:backgroundMark x1="14085" y1="84000" x2="20423" y2="82750"/>
                        <a14:backgroundMark x1="13850" y1="81625" x2="21009" y2="81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080"/>
            <a:ext cx="7899667" cy="556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รูปภาพ 5">
            <a:extLst>
              <a:ext uri="{FF2B5EF4-FFF2-40B4-BE49-F238E27FC236}">
                <a16:creationId xmlns:a16="http://schemas.microsoft.com/office/drawing/2014/main" id="{9888B349-CEF9-4833-AABD-B74EAF5572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3" y="181906"/>
            <a:ext cx="1016000" cy="682626"/>
          </a:xfrm>
          <a:prstGeom prst="rect">
            <a:avLst/>
          </a:prstGeom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1E08CC43-9A1A-491A-9D47-EC0F6BF5DD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03" t="49381" r="74273" b="44586"/>
          <a:stretch/>
        </p:blipFill>
        <p:spPr bwMode="auto">
          <a:xfrm>
            <a:off x="637733" y="4283046"/>
            <a:ext cx="3037260" cy="89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91374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A1918E-FA31-45DD-94BC-63641D71A2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2" descr="\\FILE-SERVER\MTJA Share Data\Share folder (for View only)\MTJA's Photo Collection\2015 Photo\20150328-30_Muda-051 Condy Lifting\IMG_0942.JPG">
            <a:extLst>
              <a:ext uri="{FF2B5EF4-FFF2-40B4-BE49-F238E27FC236}">
                <a16:creationId xmlns:a16="http://schemas.microsoft.com/office/drawing/2014/main" id="{7BA9434E-CFFF-44F8-8567-E3C7AAC94A6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700" b="83300" l="11250" r="100000">
                        <a14:foregroundMark x1="19125" y1="69533" x2="93175" y2="72133"/>
                        <a14:foregroundMark x1="92850" y1="76933" x2="15825" y2="78700"/>
                        <a14:foregroundMark x1="79900" y1="75433" x2="79900" y2="75433"/>
                        <a14:foregroundMark x1="92850" y1="81533" x2="94825" y2="79133"/>
                        <a14:foregroundMark x1="64025" y1="81767" x2="12725" y2="81100"/>
                        <a14:foregroundMark x1="12075" y1="81767" x2="12225" y2="72800"/>
                        <a14:foregroundMark x1="65650" y1="83300" x2="65650" y2="83300"/>
                        <a14:foregroundMark x1="66300" y1="82633" x2="13050" y2="82400"/>
                        <a14:foregroundMark x1="14525" y1="40900" x2="14525" y2="26033"/>
                        <a14:foregroundMark x1="16325" y1="27567" x2="93850" y2="28000"/>
                        <a14:foregroundMark x1="70725" y1="23633" x2="62700" y2="24300"/>
                        <a14:foregroundMark x1="72375" y1="25167" x2="65975" y2="19933"/>
                        <a14:foregroundMark x1="22550" y1="26267" x2="21575" y2="13367"/>
                        <a14:foregroundMark x1="12275" y1="51400" x2="12275" y2="51400"/>
                        <a14:foregroundMark x1="12050" y1="49533" x2="12925" y2="40933"/>
                        <a14:foregroundMark x1="20550" y1="37067" x2="17000" y2="37467"/>
                        <a14:foregroundMark x1="67350" y1="82667" x2="71200" y2="82367"/>
                        <a14:foregroundMark x1="90125" y1="26600" x2="90350" y2="25167"/>
                        <a14:foregroundMark x1="89600" y1="26600" x2="89050" y2="26300"/>
                        <a14:foregroundMark x1="56550" y1="26400" x2="56250" y2="23800"/>
                        <a14:foregroundMark x1="56625" y1="23233" x2="66225" y2="13100"/>
                        <a14:foregroundMark x1="71400" y1="22967" x2="72750" y2="22667"/>
                        <a14:foregroundMark x1="67650" y1="19900" x2="68950" y2="20267"/>
                        <a14:foregroundMark x1="67375" y1="19900" x2="66150" y2="19800"/>
                        <a14:foregroundMark x1="44800" y1="26400" x2="44650" y2="21533"/>
                        <a14:foregroundMark x1="20850" y1="21033" x2="23350" y2="21033"/>
                        <a14:foregroundMark x1="21050" y1="17033" x2="23000" y2="16733"/>
                        <a14:foregroundMark x1="46500" y1="26767" x2="55550" y2="26400"/>
                        <a14:foregroundMark x1="34250" y1="26867" x2="43775" y2="26500"/>
                        <a14:foregroundMark x1="47450" y1="26200" x2="47525" y2="24400"/>
                        <a14:foregroundMark x1="44425" y1="22200" x2="45575" y2="22200"/>
                        <a14:foregroundMark x1="62925" y1="23133" x2="61425" y2="23000"/>
                        <a14:foregroundMark x1="61200" y1="23300" x2="60350" y2="23000"/>
                        <a14:foregroundMark x1="50454" y1="65238" x2="55348" y2="33691"/>
                        <a14:foregroundMark x1="41372" y1="47421" x2="54036" y2="37106"/>
                        <a14:foregroundMark x1="98739" y1="82251" x2="96266" y2="82384"/>
                        <a14:foregroundMark x1="12059" y1="81849" x2="12664" y2="77093"/>
                        <a14:foregroundMark x1="14228" y1="80509" x2="11504" y2="82585"/>
                        <a14:backgroundMark x1="60250" y1="21567" x2="64975" y2="16967"/>
                        <a14:backgroundMark x1="58725" y1="25300" x2="59375" y2="21700"/>
                        <a14:backgroundMark x1="20125" y1="25733" x2="17875" y2="22000"/>
                        <a14:backgroundMark x1="46250" y1="25567" x2="46900" y2="212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369" t="8341" r="4358" b="54209"/>
          <a:stretch/>
        </p:blipFill>
        <p:spPr bwMode="auto">
          <a:xfrm>
            <a:off x="1" y="3820333"/>
            <a:ext cx="12192000" cy="310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CF40AD01-1F08-4BC8-81CA-CB6E83FC5B1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86"/>
          <a:stretch/>
        </p:blipFill>
        <p:spPr bwMode="auto">
          <a:xfrm>
            <a:off x="8619624" y="-26854"/>
            <a:ext cx="3597136" cy="3684455"/>
          </a:xfrm>
          <a:prstGeom prst="rect">
            <a:avLst/>
          </a:prstGeom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รูปภาพ 5">
            <a:extLst>
              <a:ext uri="{FF2B5EF4-FFF2-40B4-BE49-F238E27FC236}">
                <a16:creationId xmlns:a16="http://schemas.microsoft.com/office/drawing/2014/main" id="{DF6544E4-AB36-4DC9-AD9B-DC3785F062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45" y="1"/>
            <a:ext cx="1658545" cy="1114337"/>
          </a:xfrm>
          <a:prstGeom prst="rect">
            <a:avLst/>
          </a:prstGeom>
        </p:spPr>
      </p:pic>
      <p:sp>
        <p:nvSpPr>
          <p:cNvPr id="9" name="สี่เหลี่ยมผืนผ้า 4">
            <a:extLst>
              <a:ext uri="{FF2B5EF4-FFF2-40B4-BE49-F238E27FC236}">
                <a16:creationId xmlns:a16="http://schemas.microsoft.com/office/drawing/2014/main" id="{C73C0D19-E8D0-4E66-AE1F-83C163C92221}"/>
              </a:ext>
            </a:extLst>
          </p:cNvPr>
          <p:cNvSpPr/>
          <p:nvPr userDrawn="1"/>
        </p:nvSpPr>
        <p:spPr>
          <a:xfrm>
            <a:off x="5325826" y="4115142"/>
            <a:ext cx="6865756" cy="567489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35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C9BD9B11-FF8F-45B2-9B05-A0EB92637AB9}"/>
              </a:ext>
            </a:extLst>
          </p:cNvPr>
          <p:cNvSpPr txBox="1"/>
          <p:nvPr userDrawn="1"/>
        </p:nvSpPr>
        <p:spPr>
          <a:xfrm>
            <a:off x="7924800" y="4271918"/>
            <a:ext cx="44919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35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lang="en-US" sz="13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lang="en-US" sz="9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342775E3-E9D1-4A32-AF3F-16E5012BCBEF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609074" y="4173884"/>
            <a:ext cx="2315727" cy="5505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3300" b="1" dirty="0">
                <a:solidFill>
                  <a:srgbClr val="002060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lang="en-US" sz="3300" b="1" dirty="0">
                <a:solidFill>
                  <a:prstClr val="black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12" name="ตัวเชื่อมต่อตรง 7">
            <a:extLst>
              <a:ext uri="{FF2B5EF4-FFF2-40B4-BE49-F238E27FC236}">
                <a16:creationId xmlns:a16="http://schemas.microsoft.com/office/drawing/2014/main" id="{7AAAFD3A-494B-4C79-A567-951FF13054B0}"/>
              </a:ext>
            </a:extLst>
          </p:cNvPr>
          <p:cNvCxnSpPr/>
          <p:nvPr userDrawn="1"/>
        </p:nvCxnSpPr>
        <p:spPr>
          <a:xfrm>
            <a:off x="7924780" y="4191000"/>
            <a:ext cx="0" cy="393274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3" name="สี่เหลี่ยมผืนผ้า 4">
            <a:extLst>
              <a:ext uri="{FF2B5EF4-FFF2-40B4-BE49-F238E27FC236}">
                <a16:creationId xmlns:a16="http://schemas.microsoft.com/office/drawing/2014/main" id="{DAC9711F-C402-42AD-8CC0-028478EAB87B}"/>
              </a:ext>
            </a:extLst>
          </p:cNvPr>
          <p:cNvSpPr/>
          <p:nvPr userDrawn="1"/>
        </p:nvSpPr>
        <p:spPr>
          <a:xfrm>
            <a:off x="23" y="1524000"/>
            <a:ext cx="8619623" cy="2133600"/>
          </a:xfrm>
          <a:prstGeom prst="rect">
            <a:avLst/>
          </a:prstGeom>
          <a:solidFill>
            <a:srgbClr val="3333CC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1" i="0" u="none" strike="noStrike" kern="0" cap="none" spc="0" normalizeH="0" baseline="0" noProof="0" dirty="0">
              <a:ln>
                <a:noFill/>
              </a:ln>
              <a:solidFill>
                <a:srgbClr val="3333CC">
                  <a:lumMod val="50000"/>
                </a:srgbClr>
              </a:solidFill>
              <a:effectLst/>
              <a:uLnTx/>
              <a:uFillTx/>
              <a:ea typeface="Tahoma" panose="020B060403050404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7E6018-140F-4BA9-BE4C-1FB2083D4B9B}"/>
              </a:ext>
            </a:extLst>
          </p:cNvPr>
          <p:cNvCxnSpPr/>
          <p:nvPr userDrawn="1"/>
        </p:nvCxnSpPr>
        <p:spPr>
          <a:xfrm>
            <a:off x="297067" y="3276600"/>
            <a:ext cx="804672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37199641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lanner\Desktop\MTJA\MTJA Photo\MIsc\P1010965.jpg">
            <a:extLst>
              <a:ext uri="{FF2B5EF4-FFF2-40B4-BE49-F238E27FC236}">
                <a16:creationId xmlns:a16="http://schemas.microsoft.com/office/drawing/2014/main" id="{369316DF-FA97-4888-9C06-2F0130C97D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6875" l="1563" r="99707">
                        <a14:foregroundMark x1="34375" y1="81250" x2="41406" y2="79818"/>
                        <a14:foregroundMark x1="54492" y1="80599" x2="70801" y2="79688"/>
                        <a14:foregroundMark x1="74805" y1="48958" x2="96973" y2="28776"/>
                        <a14:foregroundMark x1="49512" y1="81250" x2="95215" y2="79818"/>
                        <a14:foregroundMark x1="57520" y1="48438" x2="53613" y2="16797"/>
                        <a14:foregroundMark x1="53809" y1="14974" x2="59473" y2="10677"/>
                        <a14:foregroundMark x1="64746" y1="36719" x2="67871" y2="33073"/>
                        <a14:foregroundMark x1="46191" y1="21615" x2="41016" y2="5339"/>
                        <a14:foregroundMark x1="78418" y1="75260" x2="78711" y2="73047"/>
                        <a14:foregroundMark x1="79785" y1="76172" x2="79102" y2="69792"/>
                      </a14:backgroundRemoval>
                    </a14:imgEffect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51" y="0"/>
            <a:ext cx="12224945" cy="687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สี่เหลี่ยมผืนผ้า 4">
            <a:extLst>
              <a:ext uri="{FF2B5EF4-FFF2-40B4-BE49-F238E27FC236}">
                <a16:creationId xmlns:a16="http://schemas.microsoft.com/office/drawing/2014/main" id="{204439C9-0B0A-4695-BE44-8A16316374AA}"/>
              </a:ext>
            </a:extLst>
          </p:cNvPr>
          <p:cNvSpPr/>
          <p:nvPr userDrawn="1"/>
        </p:nvSpPr>
        <p:spPr>
          <a:xfrm>
            <a:off x="6095999" y="4648201"/>
            <a:ext cx="6096000" cy="567489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35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1F4ACBC9-2E32-4527-B67E-1F337E7192AC}"/>
              </a:ext>
            </a:extLst>
          </p:cNvPr>
          <p:cNvSpPr txBox="1"/>
          <p:nvPr userDrawn="1"/>
        </p:nvSpPr>
        <p:spPr>
          <a:xfrm>
            <a:off x="8331200" y="4787302"/>
            <a:ext cx="40640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35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lang="en-US" sz="13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lang="en-US" sz="9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47A73B5-192A-4097-84B4-5D8D085025A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994400" y="4744014"/>
            <a:ext cx="2308251" cy="48069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3300" b="1" dirty="0">
                <a:solidFill>
                  <a:srgbClr val="002060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lang="en-US" sz="3300" b="1" dirty="0">
                <a:solidFill>
                  <a:prstClr val="black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12" name="ตัวเชื่อมต่อตรง 7">
            <a:extLst>
              <a:ext uri="{FF2B5EF4-FFF2-40B4-BE49-F238E27FC236}">
                <a16:creationId xmlns:a16="http://schemas.microsoft.com/office/drawing/2014/main" id="{D07A4269-6522-4C6E-BA90-34829C8ABF6B}"/>
              </a:ext>
            </a:extLst>
          </p:cNvPr>
          <p:cNvCxnSpPr/>
          <p:nvPr userDrawn="1"/>
        </p:nvCxnSpPr>
        <p:spPr>
          <a:xfrm flipH="1">
            <a:off x="8331200" y="4710454"/>
            <a:ext cx="8853" cy="45720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pic>
        <p:nvPicPr>
          <p:cNvPr id="13" name="รูปภาพ 5">
            <a:extLst>
              <a:ext uri="{FF2B5EF4-FFF2-40B4-BE49-F238E27FC236}">
                <a16:creationId xmlns:a16="http://schemas.microsoft.com/office/drawing/2014/main" id="{7D6F5E46-40C3-446F-8DD8-A7399E5D0E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1" y="3399481"/>
            <a:ext cx="1658545" cy="1114337"/>
          </a:xfrm>
          <a:prstGeom prst="rect">
            <a:avLst/>
          </a:prstGeom>
        </p:spPr>
      </p:pic>
      <p:sp>
        <p:nvSpPr>
          <p:cNvPr id="14" name="สี่เหลี่ยมผืนผ้า 4">
            <a:extLst>
              <a:ext uri="{FF2B5EF4-FFF2-40B4-BE49-F238E27FC236}">
                <a16:creationId xmlns:a16="http://schemas.microsoft.com/office/drawing/2014/main" id="{3CE41146-00FE-454F-9E6B-95AC4CA2FC49}"/>
              </a:ext>
            </a:extLst>
          </p:cNvPr>
          <p:cNvSpPr/>
          <p:nvPr userDrawn="1"/>
        </p:nvSpPr>
        <p:spPr>
          <a:xfrm>
            <a:off x="-32947" y="2"/>
            <a:ext cx="4909747" cy="4419601"/>
          </a:xfrm>
          <a:prstGeom prst="rect">
            <a:avLst/>
          </a:prstGeom>
          <a:solidFill>
            <a:srgbClr val="3333CC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1" i="0" u="none" strike="noStrike" kern="0" cap="none" spc="0" normalizeH="0" baseline="0" noProof="0" dirty="0">
              <a:ln>
                <a:noFill/>
              </a:ln>
              <a:solidFill>
                <a:srgbClr val="3333CC">
                  <a:lumMod val="50000"/>
                </a:srgbClr>
              </a:solidFill>
              <a:effectLst/>
              <a:uLnTx/>
              <a:uFillTx/>
              <a:ea typeface="Tahoma" panose="020B060403050404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30EF3-6191-4B4E-93D6-EECCD949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34494-891F-4B8B-A5F3-ADC92BBE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763EC-A579-4798-994D-8185614F3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61916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72810A74-B523-4928-95B6-233072FDD2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14708-0345-43B6-A0EC-FB624C21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812E26-4B90-4751-AB7C-A3B63F86B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6704D-60AB-4136-9957-F92D68D30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" descr="Description: http://www.mtja.org/assets/img/my.png">
            <a:extLst>
              <a:ext uri="{FF2B5EF4-FFF2-40B4-BE49-F238E27FC236}">
                <a16:creationId xmlns:a16="http://schemas.microsoft.com/office/drawing/2014/main" id="{12867C60-BC08-4B51-9554-99673B4B8F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489" y="0"/>
            <a:ext cx="1219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escription: http://www.mtja.org/assets/img/th.png">
            <a:extLst>
              <a:ext uri="{FF2B5EF4-FFF2-40B4-BE49-F238E27FC236}">
                <a16:creationId xmlns:a16="http://schemas.microsoft.com/office/drawing/2014/main" id="{47D5A0DC-B0C4-4D93-8D87-7B42858A58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456" y="0"/>
            <a:ext cx="1219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E575D1D-C992-4FF0-B823-ED1378DD91FD}"/>
              </a:ext>
            </a:extLst>
          </p:cNvPr>
          <p:cNvSpPr/>
          <p:nvPr userDrawn="1"/>
        </p:nvSpPr>
        <p:spPr>
          <a:xfrm>
            <a:off x="8315480" y="845127"/>
            <a:ext cx="2845639" cy="230828"/>
          </a:xfrm>
          <a:prstGeom prst="rect">
            <a:avLst/>
          </a:prstGeom>
        </p:spPr>
        <p:txBody>
          <a:bodyPr wrap="none" lIns="91434" tIns="45718" rIns="91434" bIns="45718">
            <a:spAutoFit/>
          </a:bodyPr>
          <a:lstStyle/>
          <a:p>
            <a:pPr marL="0" marR="0" lvl="0" indent="0" algn="l" defTabSz="91434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itchFamily="18" charset="0"/>
                <a:cs typeface="Arial"/>
              </a:rPr>
              <a:t>"BROTHERS DRINKING FROM THE SAME WELL"</a:t>
            </a:r>
            <a:endParaRPr kumimoji="0" lang="en-GB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442B76-FC70-431B-876C-A5A1FEC4E2D2}"/>
              </a:ext>
            </a:extLst>
          </p:cNvPr>
          <p:cNvCxnSpPr/>
          <p:nvPr userDrawn="1"/>
        </p:nvCxnSpPr>
        <p:spPr>
          <a:xfrm>
            <a:off x="7979580" y="838200"/>
            <a:ext cx="4145280" cy="0"/>
          </a:xfrm>
          <a:prstGeom prst="line">
            <a:avLst/>
          </a:prstGeom>
          <a:noFill/>
          <a:ln w="28575" cap="flat" cmpd="sng" algn="ctr">
            <a:solidFill>
              <a:srgbClr val="004620"/>
            </a:solidFill>
            <a:prstDash val="solid"/>
          </a:ln>
          <a:effectLst/>
        </p:spPr>
      </p:cxnSp>
      <p:pic>
        <p:nvPicPr>
          <p:cNvPr id="15" name="Picture 2" descr="C:\Users\bplanner\Desktop\MTJA\MTJA Photo\MIsc\pexels-photo-296282.jpeg">
            <a:extLst>
              <a:ext uri="{FF2B5EF4-FFF2-40B4-BE49-F238E27FC236}">
                <a16:creationId xmlns:a16="http://schemas.microsoft.com/office/drawing/2014/main" id="{B2DC8389-7966-4490-92BD-24BFA626E99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" t="34052" r="599" b="21464"/>
          <a:stretch/>
        </p:blipFill>
        <p:spPr bwMode="auto">
          <a:xfrm>
            <a:off x="-40689" y="4146334"/>
            <a:ext cx="12232689" cy="273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สี่เหลี่ยมผืนผ้า 4">
            <a:extLst>
              <a:ext uri="{FF2B5EF4-FFF2-40B4-BE49-F238E27FC236}">
                <a16:creationId xmlns:a16="http://schemas.microsoft.com/office/drawing/2014/main" id="{93AA5621-6027-47DC-B537-882C020D926D}"/>
              </a:ext>
            </a:extLst>
          </p:cNvPr>
          <p:cNvSpPr/>
          <p:nvPr userDrawn="1"/>
        </p:nvSpPr>
        <p:spPr>
          <a:xfrm>
            <a:off x="-10509" y="3473668"/>
            <a:ext cx="12202512" cy="685800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17" name="กล่องข้อความ 9">
            <a:extLst>
              <a:ext uri="{FF2B5EF4-FFF2-40B4-BE49-F238E27FC236}">
                <a16:creationId xmlns:a16="http://schemas.microsoft.com/office/drawing/2014/main" id="{A1C21AB5-4FAA-4A52-AE79-0244D2DBCC27}"/>
              </a:ext>
            </a:extLst>
          </p:cNvPr>
          <p:cNvSpPr txBox="1"/>
          <p:nvPr userDrawn="1"/>
        </p:nvSpPr>
        <p:spPr>
          <a:xfrm>
            <a:off x="5248577" y="3665316"/>
            <a:ext cx="623943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A01F2965-E147-4449-BE0F-9BD27130DE10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429849" y="3540099"/>
            <a:ext cx="5646895" cy="5505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19" name="ตัวเชื่อมต่อตรง 7">
            <a:extLst>
              <a:ext uri="{FF2B5EF4-FFF2-40B4-BE49-F238E27FC236}">
                <a16:creationId xmlns:a16="http://schemas.microsoft.com/office/drawing/2014/main" id="{6CC37454-26B9-4A92-91DA-700DEE5D9CF3}"/>
              </a:ext>
            </a:extLst>
          </p:cNvPr>
          <p:cNvCxnSpPr/>
          <p:nvPr userDrawn="1"/>
        </p:nvCxnSpPr>
        <p:spPr>
          <a:xfrm>
            <a:off x="5217024" y="3572124"/>
            <a:ext cx="0" cy="45720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pic>
        <p:nvPicPr>
          <p:cNvPr id="20" name="รูปภาพ 5">
            <a:extLst>
              <a:ext uri="{FF2B5EF4-FFF2-40B4-BE49-F238E27FC236}">
                <a16:creationId xmlns:a16="http://schemas.microsoft.com/office/drawing/2014/main" id="{B32183F0-181E-4834-B946-D9AB4086CF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428" y="3484383"/>
            <a:ext cx="985224" cy="66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462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BF8C7-DAE2-4AD3-B738-4898FEB2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B6C2A3-2A15-4999-B4CB-6659A1C76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B7806-ABF0-4AD2-A25D-1433EA9C9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1916-AEE0-4EB7-A548-A4A6F1FF2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476F2-1B9F-4E98-BB42-EA90870A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5691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A80514-F45B-4803-87AF-E6C4F6DED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4F54D-E6EA-4479-A448-CD322EE0D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07045-395A-4185-8B2A-2314DE10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20F32-FB38-4715-B3CD-5353BC15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101CB-D63F-4E56-A76E-91E60D5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2405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72"/>
          <a:stretch/>
        </p:blipFill>
        <p:spPr bwMode="auto">
          <a:xfrm>
            <a:off x="9652000" y="5290488"/>
            <a:ext cx="2569171" cy="158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72" b="16871"/>
          <a:stretch/>
        </p:blipFill>
        <p:spPr bwMode="auto">
          <a:xfrm>
            <a:off x="22" y="2796643"/>
            <a:ext cx="5367649" cy="406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สี่เหลี่ยมผืนผ้า 5"/>
          <p:cNvSpPr/>
          <p:nvPr userDrawn="1"/>
        </p:nvSpPr>
        <p:spPr>
          <a:xfrm>
            <a:off x="4831795" y="0"/>
            <a:ext cx="7389376" cy="18288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สี่เหลี่ยมผืนผ้า 4"/>
          <p:cNvSpPr/>
          <p:nvPr userDrawn="1"/>
        </p:nvSpPr>
        <p:spPr>
          <a:xfrm>
            <a:off x="0" y="0"/>
            <a:ext cx="5364480" cy="36576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32"/>
          <a:stretch/>
        </p:blipFill>
        <p:spPr bwMode="auto">
          <a:xfrm>
            <a:off x="5367656" y="5279263"/>
            <a:ext cx="2661921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2" b="18591"/>
          <a:stretch/>
        </p:blipFill>
        <p:spPr bwMode="auto">
          <a:xfrm>
            <a:off x="7493293" y="5279263"/>
            <a:ext cx="2410363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45769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7A925-2C7E-4D37-9271-8EBD9584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A1689-4AD5-4836-AE4D-FC0734C981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F1A8-436F-4DDC-A739-BEF7CA239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FE05B-9D85-4BF8-AB87-373FC0A91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97BD-2339-445B-A578-66284CD91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030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3"/>
          <p:cNvSpPr/>
          <p:nvPr userDrawn="1"/>
        </p:nvSpPr>
        <p:spPr>
          <a:xfrm>
            <a:off x="-17634" y="183483"/>
            <a:ext cx="128337" cy="9384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8" name="สี่เหลี่ยมผืนผ้า 4"/>
          <p:cNvSpPr/>
          <p:nvPr userDrawn="1"/>
        </p:nvSpPr>
        <p:spPr>
          <a:xfrm>
            <a:off x="110675" y="1087711"/>
            <a:ext cx="4691956" cy="342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9" name="สี่เหลี่ยมผืนผ้า 5"/>
          <p:cNvSpPr/>
          <p:nvPr userDrawn="1"/>
        </p:nvSpPr>
        <p:spPr>
          <a:xfrm>
            <a:off x="4802624" y="1086064"/>
            <a:ext cx="7389376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pic>
        <p:nvPicPr>
          <p:cNvPr id="12" name="รูปภาพ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3" y="101736"/>
            <a:ext cx="1300527" cy="87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35030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63426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72"/>
          <a:stretch/>
        </p:blipFill>
        <p:spPr bwMode="auto">
          <a:xfrm>
            <a:off x="9652001" y="5290488"/>
            <a:ext cx="2569171" cy="158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72" b="16871"/>
          <a:stretch/>
        </p:blipFill>
        <p:spPr bwMode="auto">
          <a:xfrm>
            <a:off x="2" y="2796642"/>
            <a:ext cx="5367649" cy="406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สี่เหลี่ยมผืนผ้า 5"/>
          <p:cNvSpPr/>
          <p:nvPr userDrawn="1"/>
        </p:nvSpPr>
        <p:spPr>
          <a:xfrm>
            <a:off x="4831795" y="0"/>
            <a:ext cx="7389376" cy="18288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สี่เหลี่ยมผืนผ้า 4"/>
          <p:cNvSpPr/>
          <p:nvPr userDrawn="1"/>
        </p:nvSpPr>
        <p:spPr>
          <a:xfrm>
            <a:off x="-1" y="0"/>
            <a:ext cx="5364480" cy="36576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32"/>
          <a:stretch/>
        </p:blipFill>
        <p:spPr bwMode="auto">
          <a:xfrm>
            <a:off x="5367652" y="5279233"/>
            <a:ext cx="2661921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2" b="18591"/>
          <a:stretch/>
        </p:blipFill>
        <p:spPr bwMode="auto">
          <a:xfrm>
            <a:off x="7493293" y="5279233"/>
            <a:ext cx="2410363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1165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83479-BC20-45A7-A318-62A9DB410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99EBA-A52D-45E2-B965-6A043970C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5E7C9-8ACA-41E2-90EB-F34A64CB7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A17A1-FAFF-4843-8A8D-9A8A8316D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64ADAF-28E7-4257-9810-22F302763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3DFB8-E5E5-47F1-BE9B-11898995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B5C8C-6427-4A5B-AA2A-7C50EBDE1D4E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5DCB3E-D292-4414-8748-02B632E6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456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5"/>
          <p:cNvSpPr/>
          <p:nvPr userDrawn="1"/>
        </p:nvSpPr>
        <p:spPr>
          <a:xfrm>
            <a:off x="4802624" y="771896"/>
            <a:ext cx="7389376" cy="914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สี่เหลี่ยมผืนผ้า 4"/>
          <p:cNvSpPr/>
          <p:nvPr userDrawn="1"/>
        </p:nvSpPr>
        <p:spPr>
          <a:xfrm>
            <a:off x="1567541" y="771896"/>
            <a:ext cx="5364480" cy="9144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5" name="รูปภาพ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09" y="34726"/>
            <a:ext cx="1233279" cy="828610"/>
          </a:xfrm>
          <a:prstGeom prst="rect">
            <a:avLst/>
          </a:prstGeom>
        </p:spPr>
      </p:pic>
      <p:sp>
        <p:nvSpPr>
          <p:cNvPr id="27" name="สี่เหลี่ยมผืนผ้า 5"/>
          <p:cNvSpPr/>
          <p:nvPr userDrawn="1"/>
        </p:nvSpPr>
        <p:spPr>
          <a:xfrm rot="16200000">
            <a:off x="1266435" y="421376"/>
            <a:ext cx="640080" cy="2438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สี่เหลี่ยมผืนผ้า 3"/>
          <p:cNvSpPr/>
          <p:nvPr userDrawn="1"/>
        </p:nvSpPr>
        <p:spPr>
          <a:xfrm>
            <a:off x="1567543" y="0"/>
            <a:ext cx="192364" cy="86333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912865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6899" y="6224649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 sz="15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 sz="15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508750"/>
            <a:ext cx="25400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134ADC1-05C9-4506-B3C0-5CADC9364316}" type="slidenum">
              <a:rPr lang="en-US" sz="15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5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39" descr="k1"/>
          <p:cNvPicPr>
            <a:picLocks noChangeAspect="1" noChangeArrowheads="1"/>
          </p:cNvPicPr>
          <p:nvPr userDrawn="1"/>
        </p:nvPicPr>
        <p:blipFill>
          <a:blip r:embed="rId2" cstate="print"/>
          <a:srcRect l="10909" r="4849"/>
          <a:stretch>
            <a:fillRect/>
          </a:stretch>
        </p:blipFill>
        <p:spPr bwMode="auto">
          <a:xfrm>
            <a:off x="7078133" y="965200"/>
            <a:ext cx="511386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0"/>
          <p:cNvPicPr>
            <a:picLocks noChangeAspect="1" noChangeArrowheads="1"/>
          </p:cNvPicPr>
          <p:nvPr userDrawn="1"/>
        </p:nvPicPr>
        <p:blipFill>
          <a:blip r:embed="rId2" cstate="print"/>
          <a:srcRect t="1500" b="31958"/>
          <a:stretch>
            <a:fillRect/>
          </a:stretch>
        </p:blipFill>
        <p:spPr bwMode="auto">
          <a:xfrm>
            <a:off x="220135" y="969966"/>
            <a:ext cx="2436284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1" descr="100-0094_IMG"/>
          <p:cNvPicPr preferRelativeResize="0">
            <a:picLocks noChangeArrowheads="1"/>
          </p:cNvPicPr>
          <p:nvPr userDrawn="1"/>
        </p:nvPicPr>
        <p:blipFill>
          <a:blip r:embed="rId2" cstate="print"/>
          <a:srcRect t="3281" b="6198"/>
          <a:stretch>
            <a:fillRect/>
          </a:stretch>
        </p:blipFill>
        <p:spPr bwMode="auto">
          <a:xfrm>
            <a:off x="2506135" y="965200"/>
            <a:ext cx="2607733" cy="1219200"/>
          </a:xfrm>
          <a:prstGeom prst="rect">
            <a:avLst/>
          </a:prstGeom>
          <a:noFill/>
          <a:ln w="25400">
            <a:solidFill>
              <a:schemeClr val="bg1"/>
            </a:solidFill>
            <a:miter lim="800000"/>
            <a:headEnd/>
            <a:tailEnd/>
          </a:ln>
        </p:spPr>
      </p:pic>
      <p:pic>
        <p:nvPicPr>
          <p:cNvPr id="10" name="Picture 42"/>
          <p:cNvPicPr>
            <a:picLocks noChangeAspect="1" noChangeArrowheads="1"/>
          </p:cNvPicPr>
          <p:nvPr userDrawn="1"/>
        </p:nvPicPr>
        <p:blipFill>
          <a:blip r:embed="rId2" cstate="print"/>
          <a:srcRect t="1500" b="31958"/>
          <a:stretch>
            <a:fillRect/>
          </a:stretch>
        </p:blipFill>
        <p:spPr bwMode="auto">
          <a:xfrm>
            <a:off x="2" y="969966"/>
            <a:ext cx="2436284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3" descr="P3190053"/>
          <p:cNvPicPr preferRelativeResize="0">
            <a:picLocks noChangeArrowheads="1"/>
          </p:cNvPicPr>
          <p:nvPr userDrawn="1"/>
        </p:nvPicPr>
        <p:blipFill>
          <a:blip r:embed="rId2" cstate="print"/>
          <a:srcRect l="6813" t="13606" r="4341"/>
          <a:stretch>
            <a:fillRect/>
          </a:stretch>
        </p:blipFill>
        <p:spPr bwMode="auto">
          <a:xfrm>
            <a:off x="5147735" y="965200"/>
            <a:ext cx="1900767" cy="12207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3134195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9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/>
          <a:lstStyle/>
          <a:p>
            <a:fld id="{CCB166D0-896C-40DB-9C51-D4C635FACDAB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CrisscrossEtching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3655" b="13407"/>
          <a:stretch/>
        </p:blipFill>
        <p:spPr bwMode="auto">
          <a:xfrm>
            <a:off x="2" y="182880"/>
            <a:ext cx="12221489" cy="667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991715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/>
          <a:lstStyle/>
          <a:p>
            <a:fld id="{CCB166D0-896C-40DB-9C51-D4C635FAC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85868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5"/>
          <p:cNvSpPr/>
          <p:nvPr userDrawn="1"/>
        </p:nvSpPr>
        <p:spPr>
          <a:xfrm>
            <a:off x="4802624" y="771896"/>
            <a:ext cx="7389376" cy="914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สี่เหลี่ยมผืนผ้า 4"/>
          <p:cNvSpPr/>
          <p:nvPr userDrawn="1"/>
        </p:nvSpPr>
        <p:spPr>
          <a:xfrm>
            <a:off x="1567541" y="771896"/>
            <a:ext cx="5364480" cy="9144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รูปภาพ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09" y="34726"/>
            <a:ext cx="1233279" cy="828610"/>
          </a:xfrm>
          <a:prstGeom prst="rect">
            <a:avLst/>
          </a:prstGeom>
        </p:spPr>
      </p:pic>
      <p:sp>
        <p:nvSpPr>
          <p:cNvPr id="8" name="สี่เหลี่ยมผืนผ้า 5"/>
          <p:cNvSpPr/>
          <p:nvPr userDrawn="1"/>
        </p:nvSpPr>
        <p:spPr>
          <a:xfrm rot="16200000">
            <a:off x="1266435" y="421376"/>
            <a:ext cx="640080" cy="2438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สี่เหลี่ยมผืนผ้า 3"/>
          <p:cNvSpPr/>
          <p:nvPr userDrawn="1"/>
        </p:nvSpPr>
        <p:spPr>
          <a:xfrm>
            <a:off x="1567543" y="0"/>
            <a:ext cx="192364" cy="86333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D1D1D1"/>
              </a:clrFrom>
              <a:clrTo>
                <a:srgbClr val="D1D1D1">
                  <a:alpha val="0"/>
                </a:srgbClr>
              </a:clrTo>
            </a:clrChange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colorTemperature colorTemp="47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8884" y="863336"/>
            <a:ext cx="6972173" cy="37086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 rotWithShape="1">
          <a:blip r:embed="rId2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b="15347"/>
          <a:stretch/>
        </p:blipFill>
        <p:spPr bwMode="auto">
          <a:xfrm>
            <a:off x="-877" y="863339"/>
            <a:ext cx="3252077" cy="6033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63906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292" y="5272644"/>
            <a:ext cx="3170709" cy="158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87" t="23737" r="18877"/>
          <a:stretch/>
        </p:blipFill>
        <p:spPr bwMode="auto">
          <a:xfrm>
            <a:off x="7631875" y="5272644"/>
            <a:ext cx="2047508" cy="15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6" b="18591"/>
          <a:stretch/>
        </p:blipFill>
        <p:spPr bwMode="auto">
          <a:xfrm>
            <a:off x="5044697" y="5272644"/>
            <a:ext cx="2587179" cy="1583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72" b="16871"/>
          <a:stretch/>
        </p:blipFill>
        <p:spPr bwMode="auto">
          <a:xfrm>
            <a:off x="2" y="2796642"/>
            <a:ext cx="5367649" cy="406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สี่เหลี่ยมผืนผ้า 5"/>
          <p:cNvSpPr/>
          <p:nvPr userDrawn="1"/>
        </p:nvSpPr>
        <p:spPr>
          <a:xfrm>
            <a:off x="4831795" y="0"/>
            <a:ext cx="7389376" cy="18288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สี่เหลี่ยมผืนผ้า 4"/>
          <p:cNvSpPr/>
          <p:nvPr userDrawn="1"/>
        </p:nvSpPr>
        <p:spPr>
          <a:xfrm>
            <a:off x="-1" y="0"/>
            <a:ext cx="5364480" cy="36576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grpSp>
        <p:nvGrpSpPr>
          <p:cNvPr id="14" name="Group 12"/>
          <p:cNvGrpSpPr>
            <a:grpSpLocks/>
          </p:cNvGrpSpPr>
          <p:nvPr userDrawn="1"/>
        </p:nvGrpSpPr>
        <p:grpSpPr bwMode="auto">
          <a:xfrm>
            <a:off x="8131961" y="2996252"/>
            <a:ext cx="2065579" cy="1442663"/>
            <a:chOff x="67" y="24"/>
            <a:chExt cx="501" cy="477"/>
          </a:xfrm>
        </p:grpSpPr>
        <p:sp>
          <p:nvSpPr>
            <p:cNvPr id="15" name="Rectangle 13"/>
            <p:cNvSpPr>
              <a:spLocks noChangeArrowheads="1"/>
            </p:cNvSpPr>
            <p:nvPr/>
          </p:nvSpPr>
          <p:spPr bwMode="auto">
            <a:xfrm>
              <a:off x="247" y="355"/>
              <a:ext cx="321" cy="146"/>
            </a:xfrm>
            <a:prstGeom prst="rect">
              <a:avLst/>
            </a:prstGeom>
            <a:noFill/>
            <a:ln w="3175">
              <a:noFill/>
              <a:miter lim="800000"/>
              <a:headEnd/>
              <a:tailEnd/>
            </a:ln>
          </p:spPr>
          <p:txBody>
            <a:bodyPr wrap="none" lIns="45720" tIns="44450" rIns="45720" bIns="44450">
              <a:spAutoFit/>
            </a:bodyPr>
            <a:lstStyle/>
            <a:p>
              <a:pPr algn="r"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dirty="0">
                  <a:solidFill>
                    <a:srgbClr val="0000CC"/>
                  </a:solidFill>
                  <a:latin typeface="Arial" pitchFamily="34" charset="0"/>
                  <a:ea typeface="Arial Unicode MS" pitchFamily="34" charset="-128"/>
                  <a:cs typeface="Arial" pitchFamily="34" charset="0"/>
                </a:rPr>
                <a:t>MALAYSIA-THAILAND</a:t>
              </a:r>
              <a:endParaRPr lang="en-US" sz="900" b="1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endParaRPr>
            </a:p>
            <a:p>
              <a:pPr algn="r"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000000"/>
                  </a:solidFill>
                  <a:ea typeface="Arial Unicode MS" pitchFamily="34" charset="-128"/>
                  <a:cs typeface="Arial" pitchFamily="34" charset="0"/>
                </a:rPr>
                <a:t>Joint Authority</a:t>
              </a:r>
            </a:p>
            <a:p>
              <a:pPr algn="r" fontAlgn="base">
                <a:lnSpc>
                  <a:spcPct val="85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900" b="1" i="1" dirty="0">
                  <a:solidFill>
                    <a:srgbClr val="000000"/>
                  </a:solidFill>
                  <a:ea typeface="Arial Unicode MS" pitchFamily="34" charset="-128"/>
                  <a:cs typeface="Arial" pitchFamily="34" charset="0"/>
                </a:rPr>
                <a:t>www.mtja.org</a:t>
              </a:r>
            </a:p>
          </p:txBody>
        </p:sp>
        <p:sp>
          <p:nvSpPr>
            <p:cNvPr id="16" name="Freeform 14"/>
            <p:cNvSpPr>
              <a:spLocks noChangeAspect="1"/>
            </p:cNvSpPr>
            <p:nvPr/>
          </p:nvSpPr>
          <p:spPr bwMode="auto">
            <a:xfrm>
              <a:off x="77" y="34"/>
              <a:ext cx="455" cy="321"/>
            </a:xfrm>
            <a:custGeom>
              <a:avLst/>
              <a:gdLst>
                <a:gd name="T0" fmla="*/ 0 w 746"/>
                <a:gd name="T1" fmla="*/ 4 h 457"/>
                <a:gd name="T2" fmla="*/ 1 w 746"/>
                <a:gd name="T3" fmla="*/ 3 h 457"/>
                <a:gd name="T4" fmla="*/ 1 w 746"/>
                <a:gd name="T5" fmla="*/ 0 h 457"/>
                <a:gd name="T6" fmla="*/ 1 w 746"/>
                <a:gd name="T7" fmla="*/ 2 h 457"/>
                <a:gd name="T8" fmla="*/ 1 w 746"/>
                <a:gd name="T9" fmla="*/ 3 h 457"/>
                <a:gd name="T10" fmla="*/ 1 w 746"/>
                <a:gd name="T11" fmla="*/ 4 h 457"/>
                <a:gd name="T12" fmla="*/ 1 w 746"/>
                <a:gd name="T13" fmla="*/ 4 h 457"/>
                <a:gd name="T14" fmla="*/ 0 w 746"/>
                <a:gd name="T15" fmla="*/ 4 h 45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746" h="457">
                  <a:moveTo>
                    <a:pt x="0" y="456"/>
                  </a:moveTo>
                  <a:lnTo>
                    <a:pt x="59" y="309"/>
                  </a:lnTo>
                  <a:lnTo>
                    <a:pt x="386" y="0"/>
                  </a:lnTo>
                  <a:lnTo>
                    <a:pt x="745" y="211"/>
                  </a:lnTo>
                  <a:lnTo>
                    <a:pt x="697" y="235"/>
                  </a:lnTo>
                  <a:lnTo>
                    <a:pt x="406" y="357"/>
                  </a:lnTo>
                  <a:lnTo>
                    <a:pt x="106" y="439"/>
                  </a:lnTo>
                  <a:lnTo>
                    <a:pt x="0" y="456"/>
                  </a:lnTo>
                </a:path>
              </a:pathLst>
            </a:custGeom>
            <a:solidFill>
              <a:srgbClr val="0000CC"/>
            </a:solidFill>
            <a:ln w="3175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th-TH" sz="15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17" name="Oval 15"/>
            <p:cNvSpPr>
              <a:spLocks noChangeAspect="1" noChangeArrowheads="1"/>
            </p:cNvSpPr>
            <p:nvPr/>
          </p:nvSpPr>
          <p:spPr bwMode="auto">
            <a:xfrm>
              <a:off x="258" y="138"/>
              <a:ext cx="117" cy="121"/>
            </a:xfrm>
            <a:prstGeom prst="ellipse">
              <a:avLst/>
            </a:prstGeom>
            <a:noFill/>
            <a:ln w="12700">
              <a:solidFill>
                <a:srgbClr val="037C03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18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grpSp>
          <p:nvGrpSpPr>
            <p:cNvPr id="18" name="Group 16"/>
            <p:cNvGrpSpPr>
              <a:grpSpLocks noChangeAspect="1"/>
            </p:cNvGrpSpPr>
            <p:nvPr/>
          </p:nvGrpSpPr>
          <p:grpSpPr bwMode="auto">
            <a:xfrm>
              <a:off x="269" y="75"/>
              <a:ext cx="98" cy="90"/>
              <a:chOff x="5890" y="62"/>
              <a:chExt cx="129" cy="109"/>
            </a:xfrm>
          </p:grpSpPr>
          <p:sp>
            <p:nvSpPr>
              <p:cNvPr id="26" name="Freeform 17"/>
              <p:cNvSpPr>
                <a:spLocks noChangeAspect="1"/>
              </p:cNvSpPr>
              <p:nvPr/>
            </p:nvSpPr>
            <p:spPr bwMode="auto">
              <a:xfrm>
                <a:off x="5890" y="62"/>
                <a:ext cx="129" cy="109"/>
              </a:xfrm>
              <a:custGeom>
                <a:avLst/>
                <a:gdLst>
                  <a:gd name="T0" fmla="*/ 0 w 160"/>
                  <a:gd name="T1" fmla="*/ 16 h 128"/>
                  <a:gd name="T2" fmla="*/ 10 w 160"/>
                  <a:gd name="T3" fmla="*/ 16 h 128"/>
                  <a:gd name="T4" fmla="*/ 5 w 160"/>
                  <a:gd name="T5" fmla="*/ 0 h 128"/>
                  <a:gd name="T6" fmla="*/ 0 w 160"/>
                  <a:gd name="T7" fmla="*/ 16 h 128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160" h="128">
                    <a:moveTo>
                      <a:pt x="0" y="127"/>
                    </a:moveTo>
                    <a:lnTo>
                      <a:pt x="159" y="127"/>
                    </a:lnTo>
                    <a:lnTo>
                      <a:pt x="81" y="0"/>
                    </a:lnTo>
                    <a:lnTo>
                      <a:pt x="0" y="127"/>
                    </a:lnTo>
                  </a:path>
                </a:pathLst>
              </a:custGeom>
              <a:solidFill>
                <a:srgbClr val="FF0000"/>
              </a:solidFill>
              <a:ln w="9525" cap="rnd" cmpd="sng">
                <a:solidFill>
                  <a:srgbClr val="037C0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sz="1500">
                  <a:solidFill>
                    <a:srgbClr val="000000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7" name="Freeform 18"/>
              <p:cNvSpPr>
                <a:spLocks noChangeAspect="1"/>
              </p:cNvSpPr>
              <p:nvPr/>
            </p:nvSpPr>
            <p:spPr bwMode="auto">
              <a:xfrm>
                <a:off x="5895" y="101"/>
                <a:ext cx="100" cy="68"/>
              </a:xfrm>
              <a:custGeom>
                <a:avLst/>
                <a:gdLst>
                  <a:gd name="T0" fmla="*/ 42 w 100"/>
                  <a:gd name="T1" fmla="*/ 0 h 66"/>
                  <a:gd name="T2" fmla="*/ 83 w 100"/>
                  <a:gd name="T3" fmla="*/ 0 h 66"/>
                  <a:gd name="T4" fmla="*/ 20 w 100"/>
                  <a:gd name="T5" fmla="*/ 46 h 66"/>
                  <a:gd name="T6" fmla="*/ 100 w 100"/>
                  <a:gd name="T7" fmla="*/ 46 h 66"/>
                  <a:gd name="T8" fmla="*/ 0 w 100"/>
                  <a:gd name="T9" fmla="*/ 96 h 6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" h="66">
                    <a:moveTo>
                      <a:pt x="42" y="0"/>
                    </a:moveTo>
                    <a:lnTo>
                      <a:pt x="83" y="0"/>
                    </a:lnTo>
                    <a:lnTo>
                      <a:pt x="20" y="33"/>
                    </a:lnTo>
                    <a:lnTo>
                      <a:pt x="100" y="33"/>
                    </a:lnTo>
                    <a:lnTo>
                      <a:pt x="0" y="66"/>
                    </a:lnTo>
                  </a:path>
                </a:pathLst>
              </a:custGeom>
              <a:solidFill>
                <a:srgbClr val="FF0000"/>
              </a:solidFill>
              <a:ln w="9525" cap="rnd" cmpd="sng">
                <a:solidFill>
                  <a:srgbClr val="037C03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sz="1500">
                  <a:solidFill>
                    <a:srgbClr val="000000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8" name="Freeform 19"/>
              <p:cNvSpPr>
                <a:spLocks noChangeAspect="1" noChangeArrowheads="1"/>
              </p:cNvSpPr>
              <p:nvPr/>
            </p:nvSpPr>
            <p:spPr bwMode="auto">
              <a:xfrm>
                <a:off x="5933" y="101"/>
                <a:ext cx="63" cy="31"/>
              </a:xfrm>
              <a:custGeom>
                <a:avLst/>
                <a:gdLst>
                  <a:gd name="T0" fmla="*/ 0 w 63"/>
                  <a:gd name="T1" fmla="*/ 0 h 31"/>
                  <a:gd name="T2" fmla="*/ 63 w 63"/>
                  <a:gd name="T3" fmla="*/ 31 h 3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63" h="31">
                    <a:moveTo>
                      <a:pt x="0" y="0"/>
                    </a:moveTo>
                    <a:lnTo>
                      <a:pt x="63" y="31"/>
                    </a:lnTo>
                  </a:path>
                </a:pathLst>
              </a:custGeom>
              <a:solidFill>
                <a:srgbClr val="FF0000"/>
              </a:solidFill>
              <a:ln w="9525" cmpd="sng">
                <a:solidFill>
                  <a:srgbClr val="037C0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sz="1500">
                  <a:solidFill>
                    <a:srgbClr val="000000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  <p:sp>
            <p:nvSpPr>
              <p:cNvPr id="29" name="Freeform 20"/>
              <p:cNvSpPr>
                <a:spLocks noChangeAspect="1" noChangeArrowheads="1"/>
              </p:cNvSpPr>
              <p:nvPr/>
            </p:nvSpPr>
            <p:spPr bwMode="auto">
              <a:xfrm>
                <a:off x="5916" y="133"/>
                <a:ext cx="96" cy="35"/>
              </a:xfrm>
              <a:custGeom>
                <a:avLst/>
                <a:gdLst>
                  <a:gd name="T0" fmla="*/ 0 w 98"/>
                  <a:gd name="T1" fmla="*/ 0 h 36"/>
                  <a:gd name="T2" fmla="*/ 72 w 98"/>
                  <a:gd name="T3" fmla="*/ 23 h 36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98" h="36">
                    <a:moveTo>
                      <a:pt x="0" y="0"/>
                    </a:moveTo>
                    <a:lnTo>
                      <a:pt x="98" y="36"/>
                    </a:lnTo>
                  </a:path>
                </a:pathLst>
              </a:custGeom>
              <a:solidFill>
                <a:srgbClr val="FF0000"/>
              </a:solidFill>
              <a:ln w="9525" cmpd="sng">
                <a:solidFill>
                  <a:srgbClr val="037C03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h-TH" sz="1500">
                  <a:solidFill>
                    <a:srgbClr val="000000"/>
                  </a:solidFill>
                  <a:latin typeface="Arial" pitchFamily="34" charset="0"/>
                  <a:ea typeface="Arial Unicode MS" pitchFamily="34" charset="-128"/>
                  <a:cs typeface="Arial Unicode MS" pitchFamily="34" charset="-128"/>
                </a:endParaRPr>
              </a:p>
            </p:txBody>
          </p:sp>
        </p:grpSp>
        <p:sp>
          <p:nvSpPr>
            <p:cNvPr id="19" name="AutoShape 21"/>
            <p:cNvSpPr>
              <a:spLocks noChangeAspect="1" noChangeArrowheads="1"/>
            </p:cNvSpPr>
            <p:nvPr/>
          </p:nvSpPr>
          <p:spPr bwMode="auto">
            <a:xfrm>
              <a:off x="305" y="24"/>
              <a:ext cx="21" cy="21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18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0" name="AutoShape 22"/>
            <p:cNvSpPr>
              <a:spLocks noChangeAspect="1" noChangeArrowheads="1"/>
            </p:cNvSpPr>
            <p:nvPr/>
          </p:nvSpPr>
          <p:spPr bwMode="auto">
            <a:xfrm>
              <a:off x="518" y="169"/>
              <a:ext cx="22" cy="21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18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1" name="AutoShape 23"/>
            <p:cNvSpPr>
              <a:spLocks noChangeAspect="1" noChangeArrowheads="1"/>
            </p:cNvSpPr>
            <p:nvPr/>
          </p:nvSpPr>
          <p:spPr bwMode="auto">
            <a:xfrm>
              <a:off x="494" y="188"/>
              <a:ext cx="21" cy="22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18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2" name="AutoShape 24"/>
            <p:cNvSpPr>
              <a:spLocks noChangeAspect="1" noChangeArrowheads="1"/>
            </p:cNvSpPr>
            <p:nvPr/>
          </p:nvSpPr>
          <p:spPr bwMode="auto">
            <a:xfrm>
              <a:off x="315" y="275"/>
              <a:ext cx="23" cy="20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18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3" name="AutoShape 25"/>
            <p:cNvSpPr>
              <a:spLocks noChangeAspect="1" noChangeArrowheads="1"/>
            </p:cNvSpPr>
            <p:nvPr/>
          </p:nvSpPr>
          <p:spPr bwMode="auto">
            <a:xfrm>
              <a:off x="132" y="330"/>
              <a:ext cx="21" cy="22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18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4" name="AutoShape 26"/>
            <p:cNvSpPr>
              <a:spLocks noChangeAspect="1" noChangeArrowheads="1"/>
            </p:cNvSpPr>
            <p:nvPr/>
          </p:nvSpPr>
          <p:spPr bwMode="auto">
            <a:xfrm>
              <a:off x="67" y="344"/>
              <a:ext cx="21" cy="21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18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  <p:sp>
          <p:nvSpPr>
            <p:cNvPr id="25" name="AutoShape 27"/>
            <p:cNvSpPr>
              <a:spLocks noChangeAspect="1" noChangeArrowheads="1"/>
            </p:cNvSpPr>
            <p:nvPr/>
          </p:nvSpPr>
          <p:spPr bwMode="auto">
            <a:xfrm>
              <a:off x="104" y="238"/>
              <a:ext cx="23" cy="22"/>
            </a:xfrm>
            <a:prstGeom prst="diamond">
              <a:avLst/>
            </a:prstGeom>
            <a:solidFill>
              <a:srgbClr val="FAFD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MY" sz="1800">
                <a:solidFill>
                  <a:srgbClr val="000000"/>
                </a:solidFill>
                <a:latin typeface="Tahoma" pitchFamily="34" charset="0"/>
                <a:ea typeface="Arial Unicode MS" pitchFamily="34" charset="-128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185076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0233" y="1921823"/>
            <a:ext cx="103632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866899" y="6224649"/>
            <a:ext cx="2540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 sz="15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 sz="15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652000" y="6508750"/>
            <a:ext cx="2540000" cy="2476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18223049-1F43-45B8-A48B-B87762C061CA}" type="slidenum">
              <a:rPr lang="en-US" sz="150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 Unicode MS" pitchFamily="34" charset="-128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50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สี่เหลี่ยมผืนผ้า 5"/>
          <p:cNvSpPr/>
          <p:nvPr userDrawn="1"/>
        </p:nvSpPr>
        <p:spPr>
          <a:xfrm>
            <a:off x="4802624" y="771896"/>
            <a:ext cx="7389376" cy="914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สี่เหลี่ยมผืนผ้า 4"/>
          <p:cNvSpPr/>
          <p:nvPr userDrawn="1"/>
        </p:nvSpPr>
        <p:spPr>
          <a:xfrm>
            <a:off x="1567541" y="771896"/>
            <a:ext cx="5364480" cy="9144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5" name="รูปภาพ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09" y="34726"/>
            <a:ext cx="1233279" cy="828610"/>
          </a:xfrm>
          <a:prstGeom prst="rect">
            <a:avLst/>
          </a:prstGeom>
        </p:spPr>
      </p:pic>
      <p:sp>
        <p:nvSpPr>
          <p:cNvPr id="27" name="สี่เหลี่ยมผืนผ้า 5"/>
          <p:cNvSpPr/>
          <p:nvPr userDrawn="1"/>
        </p:nvSpPr>
        <p:spPr>
          <a:xfrm rot="16200000">
            <a:off x="1266435" y="421376"/>
            <a:ext cx="640080" cy="2438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สี่เหลี่ยมผืนผ้า 3"/>
          <p:cNvSpPr/>
          <p:nvPr userDrawn="1"/>
        </p:nvSpPr>
        <p:spPr>
          <a:xfrm>
            <a:off x="1567543" y="0"/>
            <a:ext cx="192364" cy="86333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50088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201A2D3-5DFD-4233-903D-F69034888C7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EBD8EA1-5DD5-4CB3-AF1F-2846849DBD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8F592-EEB6-4DD2-A4E6-38F801290F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1A3E8-03FF-4EA6-8ADD-880108C7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82E69-7282-4F6A-877B-25552167E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E2CB3B-5243-49A3-99D5-FCCBD26C0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34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72645-2AB5-465A-AAAD-789F21338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9BC89-230A-4AD4-AB4A-9A6EDAD12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E6E9A1-F3D1-417B-9150-C2817EE37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FE77F6-7B65-4584-8A25-0D762CBED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ACC36-C8A6-4C2A-9BD0-AA033AD87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320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D445CC8-8FCA-4702-A905-B9334942A22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C9671861-18AB-426A-95AF-06AEE3359BC2}"/>
              </a:ext>
            </a:extLst>
          </p:cNvPr>
          <p:cNvSpPr/>
          <p:nvPr userDrawn="1"/>
        </p:nvSpPr>
        <p:spPr>
          <a:xfrm>
            <a:off x="0" y="4191000"/>
            <a:ext cx="12192000" cy="2667000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13" name="Picture 1" descr="Description: http://www.mtja.org/assets/img/my.png">
            <a:extLst>
              <a:ext uri="{FF2B5EF4-FFF2-40B4-BE49-F238E27FC236}">
                <a16:creationId xmlns:a16="http://schemas.microsoft.com/office/drawing/2014/main" id="{4DC717C9-325A-461D-A4A6-76DB0656F7E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3200" y="-71141"/>
            <a:ext cx="146304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Description: http://www.mtja.org/assets/img/th.png">
            <a:extLst>
              <a:ext uri="{FF2B5EF4-FFF2-40B4-BE49-F238E27FC236}">
                <a16:creationId xmlns:a16="http://schemas.microsoft.com/office/drawing/2014/main" id="{0D6F09AC-1A74-463C-9F84-B7614166053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8563" y="-71141"/>
            <a:ext cx="1463040" cy="1097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CBE31B6-345F-4D51-9BCC-2BF3866ACB5F}"/>
              </a:ext>
            </a:extLst>
          </p:cNvPr>
          <p:cNvSpPr/>
          <p:nvPr userDrawn="1"/>
        </p:nvSpPr>
        <p:spPr>
          <a:xfrm>
            <a:off x="6836276" y="1022096"/>
            <a:ext cx="3732100" cy="276995"/>
          </a:xfrm>
          <a:prstGeom prst="rect">
            <a:avLst/>
          </a:prstGeom>
        </p:spPr>
        <p:txBody>
          <a:bodyPr wrap="none" lIns="91434" tIns="45718" rIns="91434" bIns="45718">
            <a:spAutoFit/>
          </a:bodyPr>
          <a:lstStyle/>
          <a:p>
            <a:pPr defTabSz="914342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200" kern="0" dirty="0">
                <a:solidFill>
                  <a:srgbClr val="000000"/>
                </a:solidFill>
                <a:latin typeface="Arial"/>
                <a:ea typeface="Times New Roman" pitchFamily="18" charset="0"/>
                <a:cs typeface="Arial"/>
              </a:rPr>
              <a:t>"BROTHERS DRINKING FROM THE SAME WELL"</a:t>
            </a:r>
            <a:endParaRPr lang="en-GB" sz="1000" kern="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DE896866-7EFA-462D-9CC3-1D5C8074F78F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39216" r="14805" b="33071"/>
          <a:stretch/>
        </p:blipFill>
        <p:spPr bwMode="auto">
          <a:xfrm>
            <a:off x="-1" y="2730503"/>
            <a:ext cx="12192001" cy="4127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55BE114-836B-4E66-B8D0-AD9CDC221B32}"/>
              </a:ext>
            </a:extLst>
          </p:cNvPr>
          <p:cNvCxnSpPr/>
          <p:nvPr userDrawn="1"/>
        </p:nvCxnSpPr>
        <p:spPr>
          <a:xfrm>
            <a:off x="6908800" y="990600"/>
            <a:ext cx="4876800" cy="0"/>
          </a:xfrm>
          <a:prstGeom prst="line">
            <a:avLst/>
          </a:prstGeom>
          <a:noFill/>
          <a:ln w="28575" cap="flat" cmpd="sng" algn="ctr">
            <a:solidFill>
              <a:srgbClr val="004620"/>
            </a:solidFill>
            <a:prstDash val="solid"/>
          </a:ln>
          <a:effectLst/>
        </p:spPr>
      </p:cxnSp>
      <p:sp>
        <p:nvSpPr>
          <p:cNvPr id="17" name="สี่เหลี่ยมผืนผ้า 4">
            <a:extLst>
              <a:ext uri="{FF2B5EF4-FFF2-40B4-BE49-F238E27FC236}">
                <a16:creationId xmlns:a16="http://schemas.microsoft.com/office/drawing/2014/main" id="{FF963C3E-0FB6-45EE-9256-2CDCD6B6176E}"/>
              </a:ext>
            </a:extLst>
          </p:cNvPr>
          <p:cNvSpPr/>
          <p:nvPr userDrawn="1"/>
        </p:nvSpPr>
        <p:spPr>
          <a:xfrm>
            <a:off x="3860807" y="6318595"/>
            <a:ext cx="8324429" cy="567489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350" kern="0">
              <a:solidFill>
                <a:prstClr val="white"/>
              </a:solidFill>
              <a:cs typeface="Arial"/>
            </a:endParaRPr>
          </a:p>
        </p:txBody>
      </p:sp>
      <p:sp>
        <p:nvSpPr>
          <p:cNvPr id="18" name="กล่องข้อความ 9">
            <a:extLst>
              <a:ext uri="{FF2B5EF4-FFF2-40B4-BE49-F238E27FC236}">
                <a16:creationId xmlns:a16="http://schemas.microsoft.com/office/drawing/2014/main" id="{8F3E3CAF-707F-4EC4-886E-32EC2CE38387}"/>
              </a:ext>
            </a:extLst>
          </p:cNvPr>
          <p:cNvSpPr txBox="1"/>
          <p:nvPr userDrawn="1"/>
        </p:nvSpPr>
        <p:spPr>
          <a:xfrm>
            <a:off x="7636523" y="6447396"/>
            <a:ext cx="44919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35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lang="en-US" sz="13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lang="en-US" sz="9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2">
            <a:extLst>
              <a:ext uri="{FF2B5EF4-FFF2-40B4-BE49-F238E27FC236}">
                <a16:creationId xmlns:a16="http://schemas.microsoft.com/office/drawing/2014/main" id="{2CC4080F-B890-477D-920C-C7A77FAB5D15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319493" y="6377307"/>
            <a:ext cx="2279452" cy="5505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3300" b="1" dirty="0">
                <a:solidFill>
                  <a:srgbClr val="002060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lang="en-US" sz="3300" b="1" dirty="0">
                <a:solidFill>
                  <a:prstClr val="black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20" name="ตัวเชื่อมต่อตรง 7">
            <a:extLst>
              <a:ext uri="{FF2B5EF4-FFF2-40B4-BE49-F238E27FC236}">
                <a16:creationId xmlns:a16="http://schemas.microsoft.com/office/drawing/2014/main" id="{28113304-AE18-4826-8D6B-A654D5EF82C9}"/>
              </a:ext>
            </a:extLst>
          </p:cNvPr>
          <p:cNvCxnSpPr/>
          <p:nvPr userDrawn="1"/>
        </p:nvCxnSpPr>
        <p:spPr>
          <a:xfrm>
            <a:off x="7635200" y="6400800"/>
            <a:ext cx="0" cy="393274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AB7CFAE-BE21-45E4-B890-17F6B962C67D}"/>
              </a:ext>
            </a:extLst>
          </p:cNvPr>
          <p:cNvSpPr/>
          <p:nvPr userDrawn="1"/>
        </p:nvSpPr>
        <p:spPr>
          <a:xfrm>
            <a:off x="0" y="1877261"/>
            <a:ext cx="12185229" cy="2404872"/>
          </a:xfrm>
          <a:prstGeom prst="rect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11" name="สี่เหลี่ยมผืนผ้า 4">
            <a:extLst>
              <a:ext uri="{FF2B5EF4-FFF2-40B4-BE49-F238E27FC236}">
                <a16:creationId xmlns:a16="http://schemas.microsoft.com/office/drawing/2014/main" id="{8D2E881A-10BC-4472-A002-F2D5D1706B87}"/>
              </a:ext>
            </a:extLst>
          </p:cNvPr>
          <p:cNvSpPr/>
          <p:nvPr userDrawn="1"/>
        </p:nvSpPr>
        <p:spPr>
          <a:xfrm>
            <a:off x="3668200" y="1876923"/>
            <a:ext cx="8517029" cy="2438400"/>
          </a:xfrm>
          <a:prstGeom prst="rect">
            <a:avLst/>
          </a:prstGeom>
          <a:solidFill>
            <a:srgbClr val="3333CC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>
              <a:solidFill>
                <a:prstClr val="white"/>
              </a:solidFill>
              <a:cs typeface="Arial"/>
            </a:endParaRPr>
          </a:p>
        </p:txBody>
      </p:sp>
      <p:pic>
        <p:nvPicPr>
          <p:cNvPr id="12" name="Picture 2">
            <a:extLst>
              <a:ext uri="{FF2B5EF4-FFF2-40B4-BE49-F238E27FC236}">
                <a16:creationId xmlns:a16="http://schemas.microsoft.com/office/drawing/2014/main" id="{DA11C6B1-FAD4-490D-98E4-C0D2C206AD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2000" l="0" r="94249">
                        <a14:foregroundMark x1="35446" y1="51750" x2="75235" y2="750"/>
                        <a14:foregroundMark x1="82512" y1="2000" x2="76408" y2="1375"/>
                        <a14:foregroundMark x1="24765" y1="73750" x2="55516" y2="3625"/>
                        <a14:foregroundMark x1="20305" y1="86750" x2="87911" y2="1000"/>
                        <a14:foregroundMark x1="15962" y1="85750" x2="14202" y2="66625"/>
                        <a14:foregroundMark x1="5399" y1="22000" x2="22066" y2="0"/>
                        <a14:foregroundMark x1="86502" y1="2875" x2="86150" y2="2000"/>
                        <a14:foregroundMark x1="34038" y1="74375" x2="36972" y2="57875"/>
                        <a14:foregroundMark x1="33685" y1="82125" x2="36737" y2="58875"/>
                        <a14:foregroundMark x1="37324" y1="80875" x2="41315" y2="51375"/>
                        <a14:foregroundMark x1="30634" y1="84750" x2="34859" y2="71125"/>
                        <a14:foregroundMark x1="35211" y1="84750" x2="36737" y2="73000"/>
                        <a14:foregroundMark x1="41901" y1="72750" x2="42840" y2="48125"/>
                        <a14:foregroundMark x1="43662" y1="68250" x2="44366" y2="48125"/>
                        <a14:foregroundMark x1="44953" y1="63500" x2="45070" y2="53125"/>
                        <a14:foregroundMark x1="44836" y1="80375" x2="43545" y2="59250"/>
                        <a14:foregroundMark x1="88028" y1="500" x2="88028" y2="125"/>
                        <a14:foregroundMark x1="88380" y1="1000" x2="88850" y2="0"/>
                        <a14:backgroundMark x1="24765" y1="85375" x2="11385" y2="85375"/>
                        <a14:backgroundMark x1="22535" y1="86500" x2="18192" y2="85375"/>
                        <a14:backgroundMark x1="11033" y1="82250" x2="49296" y2="81875"/>
                        <a14:backgroundMark x1="12207" y1="80375" x2="62207" y2="78375"/>
                        <a14:backgroundMark x1="27113" y1="81875" x2="44484" y2="78625"/>
                        <a14:backgroundMark x1="23239" y1="80375" x2="28991" y2="86000"/>
                        <a14:backgroundMark x1="22183" y1="82250" x2="25117" y2="86000"/>
                        <a14:backgroundMark x1="14085" y1="84000" x2="20423" y2="82750"/>
                        <a14:backgroundMark x1="13850" y1="81625" x2="21009" y2="8100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8080"/>
            <a:ext cx="7899667" cy="55626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1" name="รูปภาพ 5">
            <a:extLst>
              <a:ext uri="{FF2B5EF4-FFF2-40B4-BE49-F238E27FC236}">
                <a16:creationId xmlns:a16="http://schemas.microsoft.com/office/drawing/2014/main" id="{9888B349-CEF9-4833-AABD-B74EAF5572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3" y="181906"/>
            <a:ext cx="1016000" cy="682626"/>
          </a:xfrm>
          <a:prstGeom prst="rect">
            <a:avLst/>
          </a:prstGeom>
        </p:spPr>
      </p:pic>
      <p:pic>
        <p:nvPicPr>
          <p:cNvPr id="22" name="Picture 2">
            <a:extLst>
              <a:ext uri="{FF2B5EF4-FFF2-40B4-BE49-F238E27FC236}">
                <a16:creationId xmlns:a16="http://schemas.microsoft.com/office/drawing/2014/main" id="{1E08CC43-9A1A-491A-9D47-EC0F6BF5DD5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Texturizer/>
                    </a14:imgEffect>
                    <a14:imgEffect>
                      <a14:colorTemperature colorTemp="4700"/>
                    </a14:imgEffect>
                    <a14:imgEffect>
                      <a14:saturation sat="66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503" t="49381" r="74273" b="44586"/>
          <a:stretch/>
        </p:blipFill>
        <p:spPr bwMode="auto">
          <a:xfrm>
            <a:off x="637733" y="4283046"/>
            <a:ext cx="3037260" cy="89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8975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043D-D972-4133-8C8B-9C2AA5BE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320" y="15516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DA545-BCF9-476E-9908-72DB0065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ED6C2-7134-4217-AFFB-876D58682E44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D9A72-FE3F-4B81-9B94-E510120D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F354D847-CF28-4C51-8D3F-3438CBF97330}"/>
              </a:ext>
            </a:extLst>
          </p:cNvPr>
          <p:cNvSpPr/>
          <p:nvPr userDrawn="1"/>
        </p:nvSpPr>
        <p:spPr>
          <a:xfrm>
            <a:off x="4802624" y="771896"/>
            <a:ext cx="7389376" cy="914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สี่เหลี่ยมผืนผ้า 4">
            <a:extLst>
              <a:ext uri="{FF2B5EF4-FFF2-40B4-BE49-F238E27FC236}">
                <a16:creationId xmlns:a16="http://schemas.microsoft.com/office/drawing/2014/main" id="{A19E360F-3DFC-47C5-B70C-C5DBF3CEBA7A}"/>
              </a:ext>
            </a:extLst>
          </p:cNvPr>
          <p:cNvSpPr/>
          <p:nvPr userDrawn="1"/>
        </p:nvSpPr>
        <p:spPr>
          <a:xfrm>
            <a:off x="1567541" y="771896"/>
            <a:ext cx="5364480" cy="9144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รูปภาพ 5">
            <a:extLst>
              <a:ext uri="{FF2B5EF4-FFF2-40B4-BE49-F238E27FC236}">
                <a16:creationId xmlns:a16="http://schemas.microsoft.com/office/drawing/2014/main" id="{5527067A-B562-445D-A017-5A667DB887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07" y="34726"/>
            <a:ext cx="1233279" cy="828610"/>
          </a:xfrm>
          <a:prstGeom prst="rect">
            <a:avLst/>
          </a:prstGeom>
        </p:spPr>
      </p:pic>
      <p:sp>
        <p:nvSpPr>
          <p:cNvPr id="9" name="สี่เหลี่ยมผืนผ้า 5">
            <a:extLst>
              <a:ext uri="{FF2B5EF4-FFF2-40B4-BE49-F238E27FC236}">
                <a16:creationId xmlns:a16="http://schemas.microsoft.com/office/drawing/2014/main" id="{C051F4CE-EF2D-408D-8D03-DD07F336202F}"/>
              </a:ext>
            </a:extLst>
          </p:cNvPr>
          <p:cNvSpPr/>
          <p:nvPr userDrawn="1"/>
        </p:nvSpPr>
        <p:spPr>
          <a:xfrm rot="16200000">
            <a:off x="1266435" y="421379"/>
            <a:ext cx="640080" cy="2438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สี่เหลี่ยมผืนผ้า 3">
            <a:extLst>
              <a:ext uri="{FF2B5EF4-FFF2-40B4-BE49-F238E27FC236}">
                <a16:creationId xmlns:a16="http://schemas.microsoft.com/office/drawing/2014/main" id="{C5964E39-090B-4ECD-8425-97E208B58A8E}"/>
              </a:ext>
            </a:extLst>
          </p:cNvPr>
          <p:cNvSpPr/>
          <p:nvPr userDrawn="1"/>
        </p:nvSpPr>
        <p:spPr>
          <a:xfrm>
            <a:off x="1567542" y="0"/>
            <a:ext cx="192364" cy="86333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B7165C15-A300-4AFA-B5B0-BD6550DBBBC4}"/>
              </a:ext>
            </a:extLst>
          </p:cNvPr>
          <p:cNvSpPr txBox="1">
            <a:spLocks/>
          </p:cNvSpPr>
          <p:nvPr userDrawn="1"/>
        </p:nvSpPr>
        <p:spPr>
          <a:xfrm>
            <a:off x="10788561" y="3"/>
            <a:ext cx="1403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4BB31-1F4F-428C-9A4E-3FC9581F6C6C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7650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E9DAD-C2A9-425D-AD7F-2B0E74666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4B76A-E56E-4E32-9E95-A5F153102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7538E4-136C-4B05-8612-770AFEABA6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D8B5E2-DBCD-4F45-99B9-11BD6C7E9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6663C0-DD77-4561-B249-2880D4F47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0F680C-1DB9-4FE0-BBE8-94B442E4D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577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D83479-BC20-45A7-A318-62A9DB410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99EBA-A52D-45E2-B965-6A043970C6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A5E7C9-8ACA-41E2-90EB-F34A64CB71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0A17A1-FAFF-4843-8A8D-9A8A8316D9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64ADAF-28E7-4257-9810-22F3027635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D3DFB8-E5E5-47F1-BE9B-118989956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AB5C8C-6427-4A5B-AA2A-7C50EBDE1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5DCB3E-D292-4414-8748-02B632E63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2208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6043D-D972-4133-8C8B-9C2AA5BE3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320" y="15516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ADA545-BCF9-476E-9908-72DB00653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EED6C2-7134-4217-AFFB-876D58682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BD9A72-FE3F-4B81-9B94-E510120DA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  <p:sp>
        <p:nvSpPr>
          <p:cNvPr id="6" name="สี่เหลี่ยมผืนผ้า 5">
            <a:extLst>
              <a:ext uri="{FF2B5EF4-FFF2-40B4-BE49-F238E27FC236}">
                <a16:creationId xmlns:a16="http://schemas.microsoft.com/office/drawing/2014/main" id="{F354D847-CF28-4C51-8D3F-3438CBF97330}"/>
              </a:ext>
            </a:extLst>
          </p:cNvPr>
          <p:cNvSpPr/>
          <p:nvPr userDrawn="1"/>
        </p:nvSpPr>
        <p:spPr>
          <a:xfrm>
            <a:off x="4802624" y="771896"/>
            <a:ext cx="7389376" cy="914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7" name="สี่เหลี่ยมผืนผ้า 4">
            <a:extLst>
              <a:ext uri="{FF2B5EF4-FFF2-40B4-BE49-F238E27FC236}">
                <a16:creationId xmlns:a16="http://schemas.microsoft.com/office/drawing/2014/main" id="{A19E360F-3DFC-47C5-B70C-C5DBF3CEBA7A}"/>
              </a:ext>
            </a:extLst>
          </p:cNvPr>
          <p:cNvSpPr/>
          <p:nvPr userDrawn="1"/>
        </p:nvSpPr>
        <p:spPr>
          <a:xfrm>
            <a:off x="1567541" y="771896"/>
            <a:ext cx="5364480" cy="9144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8" name="รูปภาพ 5">
            <a:extLst>
              <a:ext uri="{FF2B5EF4-FFF2-40B4-BE49-F238E27FC236}">
                <a16:creationId xmlns:a16="http://schemas.microsoft.com/office/drawing/2014/main" id="{5527067A-B562-445D-A017-5A667DB887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07" y="34726"/>
            <a:ext cx="1233279" cy="828610"/>
          </a:xfrm>
          <a:prstGeom prst="rect">
            <a:avLst/>
          </a:prstGeom>
        </p:spPr>
      </p:pic>
      <p:sp>
        <p:nvSpPr>
          <p:cNvPr id="9" name="สี่เหลี่ยมผืนผ้า 5">
            <a:extLst>
              <a:ext uri="{FF2B5EF4-FFF2-40B4-BE49-F238E27FC236}">
                <a16:creationId xmlns:a16="http://schemas.microsoft.com/office/drawing/2014/main" id="{C051F4CE-EF2D-408D-8D03-DD07F336202F}"/>
              </a:ext>
            </a:extLst>
          </p:cNvPr>
          <p:cNvSpPr/>
          <p:nvPr userDrawn="1"/>
        </p:nvSpPr>
        <p:spPr>
          <a:xfrm rot="16200000">
            <a:off x="1266435" y="421379"/>
            <a:ext cx="640080" cy="2438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สี่เหลี่ยมผืนผ้า 3">
            <a:extLst>
              <a:ext uri="{FF2B5EF4-FFF2-40B4-BE49-F238E27FC236}">
                <a16:creationId xmlns:a16="http://schemas.microsoft.com/office/drawing/2014/main" id="{C5964E39-090B-4ECD-8425-97E208B58A8E}"/>
              </a:ext>
            </a:extLst>
          </p:cNvPr>
          <p:cNvSpPr/>
          <p:nvPr userDrawn="1"/>
        </p:nvSpPr>
        <p:spPr>
          <a:xfrm>
            <a:off x="1567542" y="0"/>
            <a:ext cx="192364" cy="86333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1" name="Slide Number Placeholder 2">
            <a:extLst>
              <a:ext uri="{FF2B5EF4-FFF2-40B4-BE49-F238E27FC236}">
                <a16:creationId xmlns:a16="http://schemas.microsoft.com/office/drawing/2014/main" id="{B7165C15-A300-4AFA-B5B0-BD6550DBBBC4}"/>
              </a:ext>
            </a:extLst>
          </p:cNvPr>
          <p:cNvSpPr txBox="1">
            <a:spLocks/>
          </p:cNvSpPr>
          <p:nvPr userDrawn="1"/>
        </p:nvSpPr>
        <p:spPr>
          <a:xfrm>
            <a:off x="10788561" y="3"/>
            <a:ext cx="1403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84BB31-1F4F-428C-9A4E-3FC9581F6C6C}" type="slidenum">
              <a:rPr kumimoji="0" lang="en-US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395831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A1918E-FA31-45DD-94BC-63641D71A2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2" descr="\\FILE-SERVER\MTJA Share Data\Share folder (for View only)\MTJA's Photo Collection\2015 Photo\20150328-30_Muda-051 Condy Lifting\IMG_0942.JPG">
            <a:extLst>
              <a:ext uri="{FF2B5EF4-FFF2-40B4-BE49-F238E27FC236}">
                <a16:creationId xmlns:a16="http://schemas.microsoft.com/office/drawing/2014/main" id="{7BA9434E-CFFF-44F8-8567-E3C7AAC94A6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700" b="83300" l="11250" r="100000">
                        <a14:foregroundMark x1="19125" y1="69533" x2="93175" y2="72133"/>
                        <a14:foregroundMark x1="92850" y1="76933" x2="15825" y2="78700"/>
                        <a14:foregroundMark x1="79900" y1="75433" x2="79900" y2="75433"/>
                        <a14:foregroundMark x1="92850" y1="81533" x2="94825" y2="79133"/>
                        <a14:foregroundMark x1="64025" y1="81767" x2="12725" y2="81100"/>
                        <a14:foregroundMark x1="12075" y1="81767" x2="12225" y2="72800"/>
                        <a14:foregroundMark x1="65650" y1="83300" x2="65650" y2="83300"/>
                        <a14:foregroundMark x1="66300" y1="82633" x2="13050" y2="82400"/>
                        <a14:foregroundMark x1="14525" y1="40900" x2="14525" y2="26033"/>
                        <a14:foregroundMark x1="16325" y1="27567" x2="93850" y2="28000"/>
                        <a14:foregroundMark x1="70725" y1="23633" x2="62700" y2="24300"/>
                        <a14:foregroundMark x1="72375" y1="25167" x2="65975" y2="19933"/>
                        <a14:foregroundMark x1="22550" y1="26267" x2="21575" y2="13367"/>
                        <a14:foregroundMark x1="12275" y1="51400" x2="12275" y2="51400"/>
                        <a14:foregroundMark x1="12050" y1="49533" x2="12925" y2="40933"/>
                        <a14:foregroundMark x1="20550" y1="37067" x2="17000" y2="37467"/>
                        <a14:foregroundMark x1="67350" y1="82667" x2="71200" y2="82367"/>
                        <a14:foregroundMark x1="90125" y1="26600" x2="90350" y2="25167"/>
                        <a14:foregroundMark x1="89600" y1="26600" x2="89050" y2="26300"/>
                        <a14:foregroundMark x1="56550" y1="26400" x2="56250" y2="23800"/>
                        <a14:foregroundMark x1="56625" y1="23233" x2="66225" y2="13100"/>
                        <a14:foregroundMark x1="71400" y1="22967" x2="72750" y2="22667"/>
                        <a14:foregroundMark x1="67650" y1="19900" x2="68950" y2="20267"/>
                        <a14:foregroundMark x1="67375" y1="19900" x2="66150" y2="19800"/>
                        <a14:foregroundMark x1="44800" y1="26400" x2="44650" y2="21533"/>
                        <a14:foregroundMark x1="20850" y1="21033" x2="23350" y2="21033"/>
                        <a14:foregroundMark x1="21050" y1="17033" x2="23000" y2="16733"/>
                        <a14:foregroundMark x1="46500" y1="26767" x2="55550" y2="26400"/>
                        <a14:foregroundMark x1="34250" y1="26867" x2="43775" y2="26500"/>
                        <a14:foregroundMark x1="47450" y1="26200" x2="47525" y2="24400"/>
                        <a14:foregroundMark x1="44425" y1="22200" x2="45575" y2="22200"/>
                        <a14:foregroundMark x1="62925" y1="23133" x2="61425" y2="23000"/>
                        <a14:foregroundMark x1="61200" y1="23300" x2="60350" y2="23000"/>
                        <a14:foregroundMark x1="50454" y1="65238" x2="55348" y2="33691"/>
                        <a14:foregroundMark x1="41372" y1="47421" x2="54036" y2="37106"/>
                        <a14:foregroundMark x1="98739" y1="82251" x2="96266" y2="82384"/>
                        <a14:foregroundMark x1="12059" y1="81849" x2="12664" y2="77093"/>
                        <a14:foregroundMark x1="14228" y1="80509" x2="11504" y2="82585"/>
                        <a14:backgroundMark x1="60250" y1="21567" x2="64975" y2="16967"/>
                        <a14:backgroundMark x1="58725" y1="25300" x2="59375" y2="21700"/>
                        <a14:backgroundMark x1="20125" y1="25733" x2="17875" y2="22000"/>
                        <a14:backgroundMark x1="46250" y1="25567" x2="46900" y2="212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369" t="8341" r="4358" b="54209"/>
          <a:stretch/>
        </p:blipFill>
        <p:spPr bwMode="auto">
          <a:xfrm>
            <a:off x="1" y="3820333"/>
            <a:ext cx="12192000" cy="310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CF40AD01-1F08-4BC8-81CA-CB6E83FC5B1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86"/>
          <a:stretch/>
        </p:blipFill>
        <p:spPr bwMode="auto">
          <a:xfrm>
            <a:off x="8619624" y="-26854"/>
            <a:ext cx="3597136" cy="3684455"/>
          </a:xfrm>
          <a:prstGeom prst="rect">
            <a:avLst/>
          </a:prstGeom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รูปภาพ 5">
            <a:extLst>
              <a:ext uri="{FF2B5EF4-FFF2-40B4-BE49-F238E27FC236}">
                <a16:creationId xmlns:a16="http://schemas.microsoft.com/office/drawing/2014/main" id="{DF6544E4-AB36-4DC9-AD9B-DC3785F062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45" y="1"/>
            <a:ext cx="1658545" cy="1114337"/>
          </a:xfrm>
          <a:prstGeom prst="rect">
            <a:avLst/>
          </a:prstGeom>
        </p:spPr>
      </p:pic>
      <p:sp>
        <p:nvSpPr>
          <p:cNvPr id="9" name="สี่เหลี่ยมผืนผ้า 4">
            <a:extLst>
              <a:ext uri="{FF2B5EF4-FFF2-40B4-BE49-F238E27FC236}">
                <a16:creationId xmlns:a16="http://schemas.microsoft.com/office/drawing/2014/main" id="{C73C0D19-E8D0-4E66-AE1F-83C163C92221}"/>
              </a:ext>
            </a:extLst>
          </p:cNvPr>
          <p:cNvSpPr/>
          <p:nvPr userDrawn="1"/>
        </p:nvSpPr>
        <p:spPr>
          <a:xfrm>
            <a:off x="5325826" y="4115142"/>
            <a:ext cx="6865756" cy="567489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35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C9BD9B11-FF8F-45B2-9B05-A0EB92637AB9}"/>
              </a:ext>
            </a:extLst>
          </p:cNvPr>
          <p:cNvSpPr txBox="1"/>
          <p:nvPr userDrawn="1"/>
        </p:nvSpPr>
        <p:spPr>
          <a:xfrm>
            <a:off x="7924800" y="4271918"/>
            <a:ext cx="44919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35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lang="en-US" sz="13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lang="en-US" sz="9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342775E3-E9D1-4A32-AF3F-16E5012BCBEF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609074" y="4173884"/>
            <a:ext cx="2315727" cy="5505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3300" b="1" dirty="0">
                <a:solidFill>
                  <a:srgbClr val="002060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lang="en-US" sz="3300" b="1" dirty="0">
                <a:solidFill>
                  <a:prstClr val="black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12" name="ตัวเชื่อมต่อตรง 7">
            <a:extLst>
              <a:ext uri="{FF2B5EF4-FFF2-40B4-BE49-F238E27FC236}">
                <a16:creationId xmlns:a16="http://schemas.microsoft.com/office/drawing/2014/main" id="{7AAAFD3A-494B-4C79-A567-951FF13054B0}"/>
              </a:ext>
            </a:extLst>
          </p:cNvPr>
          <p:cNvCxnSpPr/>
          <p:nvPr userDrawn="1"/>
        </p:nvCxnSpPr>
        <p:spPr>
          <a:xfrm>
            <a:off x="7924780" y="4191000"/>
            <a:ext cx="0" cy="393274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3" name="สี่เหลี่ยมผืนผ้า 4">
            <a:extLst>
              <a:ext uri="{FF2B5EF4-FFF2-40B4-BE49-F238E27FC236}">
                <a16:creationId xmlns:a16="http://schemas.microsoft.com/office/drawing/2014/main" id="{DAC9711F-C402-42AD-8CC0-028478EAB87B}"/>
              </a:ext>
            </a:extLst>
          </p:cNvPr>
          <p:cNvSpPr/>
          <p:nvPr userDrawn="1"/>
        </p:nvSpPr>
        <p:spPr>
          <a:xfrm>
            <a:off x="23" y="1524000"/>
            <a:ext cx="8619623" cy="2133600"/>
          </a:xfrm>
          <a:prstGeom prst="rect">
            <a:avLst/>
          </a:prstGeom>
          <a:solidFill>
            <a:srgbClr val="3333CC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1" i="0" u="none" strike="noStrike" kern="0" cap="none" spc="0" normalizeH="0" baseline="0" noProof="0" dirty="0">
              <a:ln>
                <a:noFill/>
              </a:ln>
              <a:solidFill>
                <a:srgbClr val="3333CC">
                  <a:lumMod val="50000"/>
                </a:srgbClr>
              </a:solidFill>
              <a:effectLst/>
              <a:uLnTx/>
              <a:uFillTx/>
              <a:ea typeface="Tahoma" panose="020B060403050404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7E6018-140F-4BA9-BE4C-1FB2083D4B9B}"/>
              </a:ext>
            </a:extLst>
          </p:cNvPr>
          <p:cNvCxnSpPr/>
          <p:nvPr userDrawn="1"/>
        </p:nvCxnSpPr>
        <p:spPr>
          <a:xfrm>
            <a:off x="297067" y="3276600"/>
            <a:ext cx="804672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96233510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lanner\Desktop\MTJA\MTJA Photo\MIsc\P1010965.jpg">
            <a:extLst>
              <a:ext uri="{FF2B5EF4-FFF2-40B4-BE49-F238E27FC236}">
                <a16:creationId xmlns:a16="http://schemas.microsoft.com/office/drawing/2014/main" id="{369316DF-FA97-4888-9C06-2F0130C97D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167" b="96875" l="1563" r="99707">
                        <a14:foregroundMark x1="34375" y1="81250" x2="41406" y2="79818"/>
                        <a14:foregroundMark x1="54492" y1="80599" x2="70801" y2="79688"/>
                        <a14:foregroundMark x1="74805" y1="48958" x2="96973" y2="28776"/>
                        <a14:foregroundMark x1="49512" y1="81250" x2="95215" y2="79818"/>
                        <a14:foregroundMark x1="57520" y1="48438" x2="53613" y2="16797"/>
                        <a14:foregroundMark x1="53809" y1="14974" x2="59473" y2="10677"/>
                        <a14:foregroundMark x1="64746" y1="36719" x2="67871" y2="33073"/>
                        <a14:foregroundMark x1="46191" y1="21615" x2="41016" y2="5339"/>
                        <a14:foregroundMark x1="78418" y1="75260" x2="78711" y2="73047"/>
                        <a14:foregroundMark x1="79785" y1="76172" x2="79102" y2="69792"/>
                      </a14:backgroundRemoval>
                    </a14:imgEffect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51" y="0"/>
            <a:ext cx="12224945" cy="687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สี่เหลี่ยมผืนผ้า 4">
            <a:extLst>
              <a:ext uri="{FF2B5EF4-FFF2-40B4-BE49-F238E27FC236}">
                <a16:creationId xmlns:a16="http://schemas.microsoft.com/office/drawing/2014/main" id="{204439C9-0B0A-4695-BE44-8A16316374AA}"/>
              </a:ext>
            </a:extLst>
          </p:cNvPr>
          <p:cNvSpPr/>
          <p:nvPr userDrawn="1"/>
        </p:nvSpPr>
        <p:spPr>
          <a:xfrm>
            <a:off x="6095999" y="4648201"/>
            <a:ext cx="6096000" cy="567489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35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1F4ACBC9-2E32-4527-B67E-1F337E7192AC}"/>
              </a:ext>
            </a:extLst>
          </p:cNvPr>
          <p:cNvSpPr txBox="1"/>
          <p:nvPr userDrawn="1"/>
        </p:nvSpPr>
        <p:spPr>
          <a:xfrm>
            <a:off x="8331200" y="4787302"/>
            <a:ext cx="40640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35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lang="en-US" sz="13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lang="en-US" sz="9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47A73B5-192A-4097-84B4-5D8D085025A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994400" y="4744014"/>
            <a:ext cx="2308251" cy="48069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3300" b="1" dirty="0">
                <a:solidFill>
                  <a:srgbClr val="002060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lang="en-US" sz="3300" b="1" dirty="0">
                <a:solidFill>
                  <a:prstClr val="black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12" name="ตัวเชื่อมต่อตรง 7">
            <a:extLst>
              <a:ext uri="{FF2B5EF4-FFF2-40B4-BE49-F238E27FC236}">
                <a16:creationId xmlns:a16="http://schemas.microsoft.com/office/drawing/2014/main" id="{D07A4269-6522-4C6E-BA90-34829C8ABF6B}"/>
              </a:ext>
            </a:extLst>
          </p:cNvPr>
          <p:cNvCxnSpPr/>
          <p:nvPr userDrawn="1"/>
        </p:nvCxnSpPr>
        <p:spPr>
          <a:xfrm flipH="1">
            <a:off x="8331200" y="4710454"/>
            <a:ext cx="8853" cy="45720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pic>
        <p:nvPicPr>
          <p:cNvPr id="13" name="รูปภาพ 5">
            <a:extLst>
              <a:ext uri="{FF2B5EF4-FFF2-40B4-BE49-F238E27FC236}">
                <a16:creationId xmlns:a16="http://schemas.microsoft.com/office/drawing/2014/main" id="{7D6F5E46-40C3-446F-8DD8-A7399E5D0E9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1" y="3399481"/>
            <a:ext cx="1658545" cy="1114337"/>
          </a:xfrm>
          <a:prstGeom prst="rect">
            <a:avLst/>
          </a:prstGeom>
        </p:spPr>
      </p:pic>
      <p:sp>
        <p:nvSpPr>
          <p:cNvPr id="14" name="สี่เหลี่ยมผืนผ้า 4">
            <a:extLst>
              <a:ext uri="{FF2B5EF4-FFF2-40B4-BE49-F238E27FC236}">
                <a16:creationId xmlns:a16="http://schemas.microsoft.com/office/drawing/2014/main" id="{3CE41146-00FE-454F-9E6B-95AC4CA2FC49}"/>
              </a:ext>
            </a:extLst>
          </p:cNvPr>
          <p:cNvSpPr/>
          <p:nvPr userDrawn="1"/>
        </p:nvSpPr>
        <p:spPr>
          <a:xfrm>
            <a:off x="-32947" y="2"/>
            <a:ext cx="4909747" cy="4419601"/>
          </a:xfrm>
          <a:prstGeom prst="rect">
            <a:avLst/>
          </a:prstGeom>
          <a:solidFill>
            <a:srgbClr val="3333CC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1" i="0" u="none" strike="noStrike" kern="0" cap="none" spc="0" normalizeH="0" baseline="0" noProof="0" dirty="0">
              <a:ln>
                <a:noFill/>
              </a:ln>
              <a:solidFill>
                <a:srgbClr val="3333CC">
                  <a:lumMod val="50000"/>
                </a:srgbClr>
              </a:solidFill>
              <a:effectLst/>
              <a:uLnTx/>
              <a:uFillTx/>
              <a:ea typeface="Tahoma" panose="020B060403050404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30EF3-6191-4B4E-93D6-EECCD949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34494-891F-4B8B-A5F3-ADC92BBEE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763EC-A579-4798-994D-8185614F3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82511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72810A74-B523-4928-95B6-233072FDD2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14708-0345-43B6-A0EC-FB624C21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812E26-4B90-4751-AB7C-A3B63F86B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6704D-60AB-4136-9957-F92D68D30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" descr="Description: http://www.mtja.org/assets/img/my.png">
            <a:extLst>
              <a:ext uri="{FF2B5EF4-FFF2-40B4-BE49-F238E27FC236}">
                <a16:creationId xmlns:a16="http://schemas.microsoft.com/office/drawing/2014/main" id="{12867C60-BC08-4B51-9554-99673B4B8F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489" y="0"/>
            <a:ext cx="1219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escription: http://www.mtja.org/assets/img/th.png">
            <a:extLst>
              <a:ext uri="{FF2B5EF4-FFF2-40B4-BE49-F238E27FC236}">
                <a16:creationId xmlns:a16="http://schemas.microsoft.com/office/drawing/2014/main" id="{47D5A0DC-B0C4-4D93-8D87-7B42858A58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456" y="0"/>
            <a:ext cx="1219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E575D1D-C992-4FF0-B823-ED1378DD91FD}"/>
              </a:ext>
            </a:extLst>
          </p:cNvPr>
          <p:cNvSpPr/>
          <p:nvPr userDrawn="1"/>
        </p:nvSpPr>
        <p:spPr>
          <a:xfrm>
            <a:off x="8315480" y="845127"/>
            <a:ext cx="2845639" cy="230828"/>
          </a:xfrm>
          <a:prstGeom prst="rect">
            <a:avLst/>
          </a:prstGeom>
        </p:spPr>
        <p:txBody>
          <a:bodyPr wrap="none" lIns="91434" tIns="45718" rIns="91434" bIns="45718">
            <a:spAutoFit/>
          </a:bodyPr>
          <a:lstStyle/>
          <a:p>
            <a:pPr marL="0" marR="0" lvl="0" indent="0" algn="l" defTabSz="91434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itchFamily="18" charset="0"/>
                <a:cs typeface="Arial"/>
              </a:rPr>
              <a:t>"BROTHERS DRINKING FROM THE SAME WELL"</a:t>
            </a:r>
            <a:endParaRPr kumimoji="0" lang="en-GB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442B76-FC70-431B-876C-A5A1FEC4E2D2}"/>
              </a:ext>
            </a:extLst>
          </p:cNvPr>
          <p:cNvCxnSpPr/>
          <p:nvPr userDrawn="1"/>
        </p:nvCxnSpPr>
        <p:spPr>
          <a:xfrm>
            <a:off x="7979580" y="838200"/>
            <a:ext cx="4145280" cy="0"/>
          </a:xfrm>
          <a:prstGeom prst="line">
            <a:avLst/>
          </a:prstGeom>
          <a:noFill/>
          <a:ln w="28575" cap="flat" cmpd="sng" algn="ctr">
            <a:solidFill>
              <a:srgbClr val="004620"/>
            </a:solidFill>
            <a:prstDash val="solid"/>
          </a:ln>
          <a:effectLst/>
        </p:spPr>
      </p:cxnSp>
      <p:pic>
        <p:nvPicPr>
          <p:cNvPr id="15" name="Picture 2" descr="C:\Users\bplanner\Desktop\MTJA\MTJA Photo\MIsc\pexels-photo-296282.jpeg">
            <a:extLst>
              <a:ext uri="{FF2B5EF4-FFF2-40B4-BE49-F238E27FC236}">
                <a16:creationId xmlns:a16="http://schemas.microsoft.com/office/drawing/2014/main" id="{B2DC8389-7966-4490-92BD-24BFA626E99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" t="34052" r="599" b="21464"/>
          <a:stretch/>
        </p:blipFill>
        <p:spPr bwMode="auto">
          <a:xfrm>
            <a:off x="-40689" y="4146334"/>
            <a:ext cx="12232689" cy="273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สี่เหลี่ยมผืนผ้า 4">
            <a:extLst>
              <a:ext uri="{FF2B5EF4-FFF2-40B4-BE49-F238E27FC236}">
                <a16:creationId xmlns:a16="http://schemas.microsoft.com/office/drawing/2014/main" id="{93AA5621-6027-47DC-B537-882C020D926D}"/>
              </a:ext>
            </a:extLst>
          </p:cNvPr>
          <p:cNvSpPr/>
          <p:nvPr userDrawn="1"/>
        </p:nvSpPr>
        <p:spPr>
          <a:xfrm>
            <a:off x="-10509" y="3473668"/>
            <a:ext cx="12202512" cy="685800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17" name="กล่องข้อความ 9">
            <a:extLst>
              <a:ext uri="{FF2B5EF4-FFF2-40B4-BE49-F238E27FC236}">
                <a16:creationId xmlns:a16="http://schemas.microsoft.com/office/drawing/2014/main" id="{A1C21AB5-4FAA-4A52-AE79-0244D2DBCC27}"/>
              </a:ext>
            </a:extLst>
          </p:cNvPr>
          <p:cNvSpPr txBox="1"/>
          <p:nvPr userDrawn="1"/>
        </p:nvSpPr>
        <p:spPr>
          <a:xfrm>
            <a:off x="5248577" y="3665316"/>
            <a:ext cx="623943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A01F2965-E147-4449-BE0F-9BD27130DE10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429849" y="3540099"/>
            <a:ext cx="5646895" cy="5505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19" name="ตัวเชื่อมต่อตรง 7">
            <a:extLst>
              <a:ext uri="{FF2B5EF4-FFF2-40B4-BE49-F238E27FC236}">
                <a16:creationId xmlns:a16="http://schemas.microsoft.com/office/drawing/2014/main" id="{6CC37454-26B9-4A92-91DA-700DEE5D9CF3}"/>
              </a:ext>
            </a:extLst>
          </p:cNvPr>
          <p:cNvCxnSpPr/>
          <p:nvPr userDrawn="1"/>
        </p:nvCxnSpPr>
        <p:spPr>
          <a:xfrm>
            <a:off x="5217024" y="3572124"/>
            <a:ext cx="0" cy="45720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pic>
        <p:nvPicPr>
          <p:cNvPr id="20" name="รูปภาพ 5">
            <a:extLst>
              <a:ext uri="{FF2B5EF4-FFF2-40B4-BE49-F238E27FC236}">
                <a16:creationId xmlns:a16="http://schemas.microsoft.com/office/drawing/2014/main" id="{B32183F0-181E-4834-B946-D9AB4086CF4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428" y="3484383"/>
            <a:ext cx="985224" cy="66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063879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BF8C7-DAE2-4AD3-B738-4898FEB2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B6C2A3-2A15-4999-B4CB-6659A1C76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B7806-ABF0-4AD2-A25D-1433EA9C9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1916-AEE0-4EB7-A548-A4A6F1FF2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476F2-1B9F-4E98-BB42-EA90870A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7901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A80514-F45B-4803-87AF-E6C4F6DED5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B44F54D-E6EA-4479-A448-CD322EE0D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007045-395A-4185-8B2A-2314DE10F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20F32-FB38-4715-B3CD-5353BC15D2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101CB-D63F-4E56-A76E-91E60D5CF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5661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972"/>
          <a:stretch/>
        </p:blipFill>
        <p:spPr bwMode="auto">
          <a:xfrm>
            <a:off x="9652000" y="5290488"/>
            <a:ext cx="2569171" cy="15853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672" b="16871"/>
          <a:stretch/>
        </p:blipFill>
        <p:spPr bwMode="auto">
          <a:xfrm>
            <a:off x="22" y="2796643"/>
            <a:ext cx="5367649" cy="40613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สี่เหลี่ยมผืนผ้า 5"/>
          <p:cNvSpPr/>
          <p:nvPr userDrawn="1"/>
        </p:nvSpPr>
        <p:spPr>
          <a:xfrm>
            <a:off x="4831795" y="0"/>
            <a:ext cx="7389376" cy="18288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สี่เหลี่ยมผืนผ้า 4"/>
          <p:cNvSpPr/>
          <p:nvPr userDrawn="1"/>
        </p:nvSpPr>
        <p:spPr>
          <a:xfrm>
            <a:off x="0" y="0"/>
            <a:ext cx="5364480" cy="36576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5" name="Picture 5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232"/>
          <a:stretch/>
        </p:blipFill>
        <p:spPr bwMode="auto">
          <a:xfrm>
            <a:off x="5367656" y="5279263"/>
            <a:ext cx="2661921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22" b="18591"/>
          <a:stretch/>
        </p:blipFill>
        <p:spPr bwMode="auto">
          <a:xfrm>
            <a:off x="7493293" y="5279263"/>
            <a:ext cx="2410363" cy="15966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449838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7A925-2C7E-4D37-9271-8EBD9584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BA1689-4AD5-4836-AE4D-FC0734C981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F1A8-436F-4DDC-A739-BEF7CA239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6FE05B-9D85-4BF8-AB87-373FC0A916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597BD-2339-445B-A578-66284CD91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584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A1918E-FA31-45DD-94BC-63641D71A23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6" name="Picture 2" descr="\\FILE-SERVER\MTJA Share Data\Share folder (for View only)\MTJA's Photo Collection\2015 Photo\20150328-30_Muda-051 Condy Lifting\IMG_0942.JPG">
            <a:extLst>
              <a:ext uri="{FF2B5EF4-FFF2-40B4-BE49-F238E27FC236}">
                <a16:creationId xmlns:a16="http://schemas.microsoft.com/office/drawing/2014/main" id="{7BA9434E-CFFF-44F8-8567-E3C7AAC94A60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700" b="83300" l="11250" r="100000">
                        <a14:foregroundMark x1="19125" y1="69533" x2="93175" y2="72133"/>
                        <a14:foregroundMark x1="92850" y1="76933" x2="15825" y2="78700"/>
                        <a14:foregroundMark x1="79900" y1="75433" x2="79900" y2="75433"/>
                        <a14:foregroundMark x1="92850" y1="81533" x2="94825" y2="79133"/>
                        <a14:foregroundMark x1="64025" y1="81767" x2="12725" y2="81100"/>
                        <a14:foregroundMark x1="12075" y1="81767" x2="12225" y2="72800"/>
                        <a14:foregroundMark x1="65650" y1="83300" x2="65650" y2="83300"/>
                        <a14:foregroundMark x1="66300" y1="82633" x2="13050" y2="82400"/>
                        <a14:foregroundMark x1="14525" y1="40900" x2="14525" y2="26033"/>
                        <a14:foregroundMark x1="16325" y1="27567" x2="93850" y2="28000"/>
                        <a14:foregroundMark x1="70725" y1="23633" x2="62700" y2="24300"/>
                        <a14:foregroundMark x1="72375" y1="25167" x2="65975" y2="19933"/>
                        <a14:foregroundMark x1="22550" y1="26267" x2="21575" y2="13367"/>
                        <a14:foregroundMark x1="12275" y1="51400" x2="12275" y2="51400"/>
                        <a14:foregroundMark x1="12050" y1="49533" x2="12925" y2="40933"/>
                        <a14:foregroundMark x1="20550" y1="37067" x2="17000" y2="37467"/>
                        <a14:foregroundMark x1="67350" y1="82667" x2="71200" y2="82367"/>
                        <a14:foregroundMark x1="90125" y1="26600" x2="90350" y2="25167"/>
                        <a14:foregroundMark x1="89600" y1="26600" x2="89050" y2="26300"/>
                        <a14:foregroundMark x1="56550" y1="26400" x2="56250" y2="23800"/>
                        <a14:foregroundMark x1="56625" y1="23233" x2="66225" y2="13100"/>
                        <a14:foregroundMark x1="71400" y1="22967" x2="72750" y2="22667"/>
                        <a14:foregroundMark x1="67650" y1="19900" x2="68950" y2="20267"/>
                        <a14:foregroundMark x1="67375" y1="19900" x2="66150" y2="19800"/>
                        <a14:foregroundMark x1="44800" y1="26400" x2="44650" y2="21533"/>
                        <a14:foregroundMark x1="20850" y1="21033" x2="23350" y2="21033"/>
                        <a14:foregroundMark x1="21050" y1="17033" x2="23000" y2="16733"/>
                        <a14:foregroundMark x1="46500" y1="26767" x2="55550" y2="26400"/>
                        <a14:foregroundMark x1="34250" y1="26867" x2="43775" y2="26500"/>
                        <a14:foregroundMark x1="47450" y1="26200" x2="47525" y2="24400"/>
                        <a14:foregroundMark x1="44425" y1="22200" x2="45575" y2="22200"/>
                        <a14:foregroundMark x1="62925" y1="23133" x2="61425" y2="23000"/>
                        <a14:foregroundMark x1="61200" y1="23300" x2="60350" y2="23000"/>
                        <a14:foregroundMark x1="50454" y1="65238" x2="55348" y2="33691"/>
                        <a14:foregroundMark x1="41372" y1="47421" x2="54036" y2="37106"/>
                        <a14:foregroundMark x1="98739" y1="82251" x2="96266" y2="82384"/>
                        <a14:foregroundMark x1="12059" y1="81849" x2="12664" y2="77093"/>
                        <a14:foregroundMark x1="14228" y1="80509" x2="11504" y2="82585"/>
                        <a14:backgroundMark x1="60250" y1="21567" x2="64975" y2="16967"/>
                        <a14:backgroundMark x1="58725" y1="25300" x2="59375" y2="21700"/>
                        <a14:backgroundMark x1="20125" y1="25733" x2="17875" y2="22000"/>
                        <a14:backgroundMark x1="46250" y1="25567" x2="46900" y2="212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369" t="8341" r="4358" b="54209"/>
          <a:stretch/>
        </p:blipFill>
        <p:spPr bwMode="auto">
          <a:xfrm>
            <a:off x="1" y="3820333"/>
            <a:ext cx="12192000" cy="3107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CF40AD01-1F08-4BC8-81CA-CB6E83FC5B15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86"/>
          <a:stretch/>
        </p:blipFill>
        <p:spPr bwMode="auto">
          <a:xfrm>
            <a:off x="8619624" y="-26854"/>
            <a:ext cx="3597136" cy="3684455"/>
          </a:xfrm>
          <a:prstGeom prst="rect">
            <a:avLst/>
          </a:prstGeom>
          <a:ln w="38100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" name="รูปภาพ 5">
            <a:extLst>
              <a:ext uri="{FF2B5EF4-FFF2-40B4-BE49-F238E27FC236}">
                <a16:creationId xmlns:a16="http://schemas.microsoft.com/office/drawing/2014/main" id="{DF6544E4-AB36-4DC9-AD9B-DC3785F062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945" y="1"/>
            <a:ext cx="1658545" cy="1114337"/>
          </a:xfrm>
          <a:prstGeom prst="rect">
            <a:avLst/>
          </a:prstGeom>
        </p:spPr>
      </p:pic>
      <p:sp>
        <p:nvSpPr>
          <p:cNvPr id="9" name="สี่เหลี่ยมผืนผ้า 4">
            <a:extLst>
              <a:ext uri="{FF2B5EF4-FFF2-40B4-BE49-F238E27FC236}">
                <a16:creationId xmlns:a16="http://schemas.microsoft.com/office/drawing/2014/main" id="{C73C0D19-E8D0-4E66-AE1F-83C163C92221}"/>
              </a:ext>
            </a:extLst>
          </p:cNvPr>
          <p:cNvSpPr/>
          <p:nvPr userDrawn="1"/>
        </p:nvSpPr>
        <p:spPr>
          <a:xfrm>
            <a:off x="5325826" y="4115142"/>
            <a:ext cx="6865756" cy="567489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35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C9BD9B11-FF8F-45B2-9B05-A0EB92637AB9}"/>
              </a:ext>
            </a:extLst>
          </p:cNvPr>
          <p:cNvSpPr txBox="1"/>
          <p:nvPr userDrawn="1"/>
        </p:nvSpPr>
        <p:spPr>
          <a:xfrm>
            <a:off x="7924800" y="4271918"/>
            <a:ext cx="4491981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35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lang="en-US" sz="13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lang="en-US" sz="9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342775E3-E9D1-4A32-AF3F-16E5012BCBEF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609074" y="4173884"/>
            <a:ext cx="2315727" cy="5505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3300" b="1" dirty="0">
                <a:solidFill>
                  <a:srgbClr val="002060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lang="en-US" sz="3300" b="1" dirty="0">
                <a:solidFill>
                  <a:prstClr val="black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12" name="ตัวเชื่อมต่อตรง 7">
            <a:extLst>
              <a:ext uri="{FF2B5EF4-FFF2-40B4-BE49-F238E27FC236}">
                <a16:creationId xmlns:a16="http://schemas.microsoft.com/office/drawing/2014/main" id="{7AAAFD3A-494B-4C79-A567-951FF13054B0}"/>
              </a:ext>
            </a:extLst>
          </p:cNvPr>
          <p:cNvCxnSpPr/>
          <p:nvPr userDrawn="1"/>
        </p:nvCxnSpPr>
        <p:spPr>
          <a:xfrm>
            <a:off x="7924780" y="4191000"/>
            <a:ext cx="0" cy="393274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sp>
        <p:nvSpPr>
          <p:cNvPr id="13" name="สี่เหลี่ยมผืนผ้า 4">
            <a:extLst>
              <a:ext uri="{FF2B5EF4-FFF2-40B4-BE49-F238E27FC236}">
                <a16:creationId xmlns:a16="http://schemas.microsoft.com/office/drawing/2014/main" id="{DAC9711F-C402-42AD-8CC0-028478EAB87B}"/>
              </a:ext>
            </a:extLst>
          </p:cNvPr>
          <p:cNvSpPr/>
          <p:nvPr userDrawn="1"/>
        </p:nvSpPr>
        <p:spPr>
          <a:xfrm>
            <a:off x="23" y="1524000"/>
            <a:ext cx="8619623" cy="2133600"/>
          </a:xfrm>
          <a:prstGeom prst="rect">
            <a:avLst/>
          </a:prstGeom>
          <a:solidFill>
            <a:srgbClr val="3333CC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1" i="0" u="none" strike="noStrike" kern="0" cap="none" spc="0" normalizeH="0" baseline="0" noProof="0" dirty="0">
              <a:ln>
                <a:noFill/>
              </a:ln>
              <a:solidFill>
                <a:srgbClr val="3333CC">
                  <a:lumMod val="50000"/>
                </a:srgbClr>
              </a:solidFill>
              <a:effectLst/>
              <a:uLnTx/>
              <a:uFillTx/>
              <a:ea typeface="Tahoma" panose="020B0604030504040204" pitchFamily="34" charset="0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7E6018-140F-4BA9-BE4C-1FB2083D4B9B}"/>
              </a:ext>
            </a:extLst>
          </p:cNvPr>
          <p:cNvCxnSpPr/>
          <p:nvPr userDrawn="1"/>
        </p:nvCxnSpPr>
        <p:spPr>
          <a:xfrm>
            <a:off x="297067" y="3276600"/>
            <a:ext cx="8046720" cy="0"/>
          </a:xfrm>
          <a:prstGeom prst="line">
            <a:avLst/>
          </a:prstGeom>
          <a:noFill/>
          <a:ln w="28575" cap="flat" cmpd="sng" algn="ctr">
            <a:solidFill>
              <a:srgbClr val="C00000"/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4248299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5"/>
          <p:cNvSpPr/>
          <p:nvPr userDrawn="1"/>
        </p:nvSpPr>
        <p:spPr>
          <a:xfrm>
            <a:off x="4802624" y="771896"/>
            <a:ext cx="7389376" cy="914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สี่เหลี่ยมผืนผ้า 4"/>
          <p:cNvSpPr/>
          <p:nvPr userDrawn="1"/>
        </p:nvSpPr>
        <p:spPr>
          <a:xfrm>
            <a:off x="1567541" y="771896"/>
            <a:ext cx="5364480" cy="91440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25" name="รูปภาพ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07" y="34726"/>
            <a:ext cx="1233279" cy="828610"/>
          </a:xfrm>
          <a:prstGeom prst="rect">
            <a:avLst/>
          </a:prstGeom>
        </p:spPr>
      </p:pic>
      <p:sp>
        <p:nvSpPr>
          <p:cNvPr id="27" name="สี่เหลี่ยมผืนผ้า 5"/>
          <p:cNvSpPr/>
          <p:nvPr userDrawn="1"/>
        </p:nvSpPr>
        <p:spPr>
          <a:xfrm rot="16200000">
            <a:off x="1266435" y="421379"/>
            <a:ext cx="640080" cy="243840"/>
          </a:xfrm>
          <a:prstGeom prst="rect">
            <a:avLst/>
          </a:prstGeom>
          <a:solidFill>
            <a:srgbClr val="5B9BD5">
              <a:lumMod val="20000"/>
              <a:lumOff val="8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สี่เหลี่ยมผืนผ้า 3"/>
          <p:cNvSpPr/>
          <p:nvPr userDrawn="1"/>
        </p:nvSpPr>
        <p:spPr>
          <a:xfrm>
            <a:off x="1567542" y="0"/>
            <a:ext cx="192364" cy="863336"/>
          </a:xfrm>
          <a:prstGeom prst="rect">
            <a:avLst/>
          </a:prstGeom>
          <a:solidFill>
            <a:srgbClr val="5B9BD5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350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Slide Number Placeholder 2"/>
          <p:cNvSpPr txBox="1">
            <a:spLocks/>
          </p:cNvSpPr>
          <p:nvPr userDrawn="1"/>
        </p:nvSpPr>
        <p:spPr>
          <a:xfrm>
            <a:off x="10788561" y="3"/>
            <a:ext cx="140351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384BB31-1F4F-428C-9A4E-3FC9581F6C6C}" type="slidenum">
              <a:rPr lang="en-US" sz="1600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 sz="16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997557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สี่เหลี่ยมผืนผ้า 3"/>
          <p:cNvSpPr/>
          <p:nvPr userDrawn="1"/>
        </p:nvSpPr>
        <p:spPr>
          <a:xfrm>
            <a:off x="-17634" y="183483"/>
            <a:ext cx="128337" cy="9384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8" name="สี่เหลี่ยมผืนผ้า 4"/>
          <p:cNvSpPr/>
          <p:nvPr userDrawn="1"/>
        </p:nvSpPr>
        <p:spPr>
          <a:xfrm>
            <a:off x="110675" y="1087711"/>
            <a:ext cx="4691956" cy="3428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sp>
        <p:nvSpPr>
          <p:cNvPr id="9" name="สี่เหลี่ยมผืนผ้า 5"/>
          <p:cNvSpPr/>
          <p:nvPr userDrawn="1"/>
        </p:nvSpPr>
        <p:spPr>
          <a:xfrm>
            <a:off x="4802624" y="1086064"/>
            <a:ext cx="7389376" cy="4571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prstClr val="white"/>
              </a:solidFill>
            </a:endParaRPr>
          </a:p>
        </p:txBody>
      </p:sp>
      <p:pic>
        <p:nvPicPr>
          <p:cNvPr id="12" name="รูปภาพ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03" y="101736"/>
            <a:ext cx="1300527" cy="873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14327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384698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8B289-A5CD-4B18-9746-E49400FD341F}" type="datetime1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A8D848-FBED-4215-AE26-EC5496399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D98702-60AC-4FC4-BB7B-30CFF73F9773}"/>
              </a:ext>
            </a:extLst>
          </p:cNvPr>
          <p:cNvSpPr txBox="1"/>
          <p:nvPr userDrawn="1"/>
        </p:nvSpPr>
        <p:spPr>
          <a:xfrm>
            <a:off x="3833564" y="6578734"/>
            <a:ext cx="4192403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b="1" dirty="0">
                <a:solidFill>
                  <a:srgbClr val="3333CC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133</a:t>
            </a:r>
            <a:r>
              <a:rPr lang="en-US" sz="1000" b="1" baseline="30000" dirty="0">
                <a:solidFill>
                  <a:srgbClr val="3333CC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nd</a:t>
            </a:r>
            <a:r>
              <a:rPr lang="en-US" sz="1000" b="1" dirty="0">
                <a:solidFill>
                  <a:srgbClr val="3333CC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MTJA MEETING  </a:t>
            </a:r>
            <a:r>
              <a:rPr lang="en-US" sz="1000" b="0" dirty="0">
                <a:solidFill>
                  <a:srgbClr val="3333CC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|  </a:t>
            </a:r>
            <a:r>
              <a:rPr lang="en-US" sz="100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20</a:t>
            </a:r>
            <a:r>
              <a:rPr lang="en-US" sz="1000" b="0" i="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th</a:t>
            </a:r>
            <a:r>
              <a:rPr lang="en-US" sz="1000" b="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March 2021</a:t>
            </a:r>
          </a:p>
        </p:txBody>
      </p:sp>
    </p:spTree>
    <p:extLst>
      <p:ext uri="{BB962C8B-B14F-4D97-AF65-F5344CB8AC3E}">
        <p14:creationId xmlns:p14="http://schemas.microsoft.com/office/powerpoint/2010/main" val="14206744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1A22-48F5-4F16-A9F4-238B222F0948}" type="datetime1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D98702-60AC-4FC4-BB7B-30CFF73F9773}"/>
              </a:ext>
            </a:extLst>
          </p:cNvPr>
          <p:cNvSpPr txBox="1"/>
          <p:nvPr userDrawn="1"/>
        </p:nvSpPr>
        <p:spPr>
          <a:xfrm>
            <a:off x="7162800" y="6506713"/>
            <a:ext cx="595745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000" b="1" dirty="0">
                <a:solidFill>
                  <a:srgbClr val="3333CC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  RESEARCH PROJECT COUNCIL</a:t>
            </a:r>
            <a:r>
              <a:rPr lang="en-US" sz="1000" b="0" dirty="0">
                <a:solidFill>
                  <a:srgbClr val="3333CC">
                    <a:lumMod val="50000"/>
                  </a:srgbClr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</a:t>
            </a:r>
            <a:endParaRPr lang="en-US" sz="1000" b="0" i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2A1654-45AD-4C7E-B1C3-9491749885EA}"/>
              </a:ext>
            </a:extLst>
          </p:cNvPr>
          <p:cNvSpPr txBox="1"/>
          <p:nvPr userDrawn="1"/>
        </p:nvSpPr>
        <p:spPr>
          <a:xfrm>
            <a:off x="11720945" y="6466753"/>
            <a:ext cx="4710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66CB89F7-0A46-4B2D-9A52-D67DBCD4117A}" type="slidenum">
              <a:rPr lang="en-US" sz="1400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0848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D991-43EC-490A-8745-5AADDDDDA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387A53-8539-4A77-9608-FAD80C9A43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71DBFF-6E3E-4BF3-9635-0B5829EBF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42076-530F-43E1-8164-95B63D00295F}" type="datetime1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F40D44-9331-455C-801D-7EFB95765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47791-6B78-43B9-B8AF-2FAC68DF7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C6214-232A-44EA-AE13-DE7D9CCDA6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4733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ACAE1-7A93-4463-9E1B-20EBF5A1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159B9-846D-4064-938F-2F82B00DA7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18587-0C37-46F9-BDF1-239C13365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9730F-CCDE-400F-8436-2E6F1B16C653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4A39E-080B-43E9-91B1-EF18DB457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1AC92-DE06-4F9C-9E9C-1CB0F83A6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A455C-CFA2-407B-A053-D9E41B6B8F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50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bplanner\Desktop\MTJA\MTJA Photo\MIsc\P1010965.jpg">
            <a:extLst>
              <a:ext uri="{FF2B5EF4-FFF2-40B4-BE49-F238E27FC236}">
                <a16:creationId xmlns:a16="http://schemas.microsoft.com/office/drawing/2014/main" id="{369316DF-FA97-4888-9C06-2F0130C97D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167" b="96875" l="1563" r="99707">
                        <a14:foregroundMark x1="34375" y1="81250" x2="41406" y2="79818"/>
                        <a14:foregroundMark x1="54492" y1="80599" x2="70801" y2="79688"/>
                        <a14:foregroundMark x1="74805" y1="48958" x2="96973" y2="28776"/>
                        <a14:foregroundMark x1="49512" y1="81250" x2="95215" y2="79818"/>
                        <a14:foregroundMark x1="57520" y1="48438" x2="53613" y2="16797"/>
                        <a14:foregroundMark x1="53809" y1="14974" x2="59473" y2="10677"/>
                        <a14:foregroundMark x1="64746" y1="36719" x2="67871" y2="33073"/>
                        <a14:foregroundMark x1="46191" y1="21615" x2="41016" y2="5339"/>
                        <a14:foregroundMark x1="78418" y1="75260" x2="78711" y2="73047"/>
                        <a14:foregroundMark x1="79785" y1="76172" x2="79102" y2="69792"/>
                      </a14:backgroundRemoval>
                    </a14:imgEffect>
                    <a14:imgEffect>
                      <a14:artisticCutout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451" y="0"/>
            <a:ext cx="12224945" cy="6876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สี่เหลี่ยมผืนผ้า 4">
            <a:extLst>
              <a:ext uri="{FF2B5EF4-FFF2-40B4-BE49-F238E27FC236}">
                <a16:creationId xmlns:a16="http://schemas.microsoft.com/office/drawing/2014/main" id="{204439C9-0B0A-4695-BE44-8A16316374AA}"/>
              </a:ext>
            </a:extLst>
          </p:cNvPr>
          <p:cNvSpPr/>
          <p:nvPr userDrawn="1"/>
        </p:nvSpPr>
        <p:spPr>
          <a:xfrm>
            <a:off x="6095999" y="4648201"/>
            <a:ext cx="6096000" cy="567489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/>
            <a:endParaRPr lang="en-US" sz="135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:a16="http://schemas.microsoft.com/office/drawing/2014/main" id="{1F4ACBC9-2E32-4527-B67E-1F337E7192AC}"/>
              </a:ext>
            </a:extLst>
          </p:cNvPr>
          <p:cNvSpPr txBox="1"/>
          <p:nvPr userDrawn="1"/>
        </p:nvSpPr>
        <p:spPr>
          <a:xfrm>
            <a:off x="8331200" y="4787302"/>
            <a:ext cx="4064000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135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lang="en-US" sz="1350" b="1" dirty="0">
                <a:solidFill>
                  <a:prstClr val="black"/>
                </a:solidFill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lang="en-US" sz="900" b="1" dirty="0">
              <a:solidFill>
                <a:prstClr val="black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47A73B5-192A-4097-84B4-5D8D085025AB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5994400" y="4744014"/>
            <a:ext cx="2308251" cy="48069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en-US" sz="3300" b="1" dirty="0">
                <a:solidFill>
                  <a:srgbClr val="002060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lang="en-US" sz="3300" b="1" dirty="0">
                <a:solidFill>
                  <a:prstClr val="black"/>
                </a:solidFill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12" name="ตัวเชื่อมต่อตรง 7">
            <a:extLst>
              <a:ext uri="{FF2B5EF4-FFF2-40B4-BE49-F238E27FC236}">
                <a16:creationId xmlns:a16="http://schemas.microsoft.com/office/drawing/2014/main" id="{D07A4269-6522-4C6E-BA90-34829C8ABF6B}"/>
              </a:ext>
            </a:extLst>
          </p:cNvPr>
          <p:cNvCxnSpPr/>
          <p:nvPr userDrawn="1"/>
        </p:nvCxnSpPr>
        <p:spPr>
          <a:xfrm flipH="1">
            <a:off x="8331200" y="4710454"/>
            <a:ext cx="8853" cy="45720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pic>
        <p:nvPicPr>
          <p:cNvPr id="13" name="รูปภาพ 5">
            <a:extLst>
              <a:ext uri="{FF2B5EF4-FFF2-40B4-BE49-F238E27FC236}">
                <a16:creationId xmlns:a16="http://schemas.microsoft.com/office/drawing/2014/main" id="{7D6F5E46-40C3-446F-8DD8-A7399E5D0E9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1" y="3399481"/>
            <a:ext cx="1658545" cy="1114337"/>
          </a:xfrm>
          <a:prstGeom prst="rect">
            <a:avLst/>
          </a:prstGeom>
        </p:spPr>
      </p:pic>
      <p:sp>
        <p:nvSpPr>
          <p:cNvPr id="14" name="สี่เหลี่ยมผืนผ้า 4">
            <a:extLst>
              <a:ext uri="{FF2B5EF4-FFF2-40B4-BE49-F238E27FC236}">
                <a16:creationId xmlns:a16="http://schemas.microsoft.com/office/drawing/2014/main" id="{3CE41146-00FE-454F-9E6B-95AC4CA2FC49}"/>
              </a:ext>
            </a:extLst>
          </p:cNvPr>
          <p:cNvSpPr/>
          <p:nvPr userDrawn="1"/>
        </p:nvSpPr>
        <p:spPr>
          <a:xfrm>
            <a:off x="-32947" y="2"/>
            <a:ext cx="4909747" cy="4419601"/>
          </a:xfrm>
          <a:prstGeom prst="rect">
            <a:avLst/>
          </a:prstGeom>
          <a:solidFill>
            <a:srgbClr val="3333CC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MY" sz="2800" b="1" i="0" u="none" strike="noStrike" kern="0" cap="none" spc="0" normalizeH="0" baseline="0" noProof="0" dirty="0">
              <a:ln>
                <a:noFill/>
              </a:ln>
              <a:solidFill>
                <a:srgbClr val="3333CC">
                  <a:lumMod val="50000"/>
                </a:srgbClr>
              </a:solidFill>
              <a:effectLst/>
              <a:uLnTx/>
              <a:uFillTx/>
              <a:ea typeface="Tahoma" panose="020B0604030504040204" pitchFamily="34" charset="0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930EF3-6191-4B4E-93D6-EECCD949C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34494-891F-4B8B-A5F3-ADC92BBEE8CA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D763EC-A579-4798-994D-8185614F3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89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72810A74-B523-4928-95B6-233072FDD2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353" t="2298" r="3286" b="4628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714708-0345-43B6-A0EC-FB624C215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812E26-4B90-4751-AB7C-A3B63F86B1CA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66704D-60AB-4136-9957-F92D68D30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" descr="Description: http://www.mtja.org/assets/img/my.png">
            <a:extLst>
              <a:ext uri="{FF2B5EF4-FFF2-40B4-BE49-F238E27FC236}">
                <a16:creationId xmlns:a16="http://schemas.microsoft.com/office/drawing/2014/main" id="{12867C60-BC08-4B51-9554-99673B4B8F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0489" y="0"/>
            <a:ext cx="1219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Description: http://www.mtja.org/assets/img/th.png">
            <a:extLst>
              <a:ext uri="{FF2B5EF4-FFF2-40B4-BE49-F238E27FC236}">
                <a16:creationId xmlns:a16="http://schemas.microsoft.com/office/drawing/2014/main" id="{47D5A0DC-B0C4-4D93-8D87-7B42858A58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456" y="0"/>
            <a:ext cx="12192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1E575D1D-C992-4FF0-B823-ED1378DD91FD}"/>
              </a:ext>
            </a:extLst>
          </p:cNvPr>
          <p:cNvSpPr/>
          <p:nvPr userDrawn="1"/>
        </p:nvSpPr>
        <p:spPr>
          <a:xfrm>
            <a:off x="8315480" y="845127"/>
            <a:ext cx="2845639" cy="230828"/>
          </a:xfrm>
          <a:prstGeom prst="rect">
            <a:avLst/>
          </a:prstGeom>
        </p:spPr>
        <p:txBody>
          <a:bodyPr wrap="none" lIns="91434" tIns="45718" rIns="91434" bIns="45718">
            <a:spAutoFit/>
          </a:bodyPr>
          <a:lstStyle/>
          <a:p>
            <a:pPr marL="0" marR="0" lvl="0" indent="0" algn="l" defTabSz="914342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Times New Roman" pitchFamily="18" charset="0"/>
                <a:cs typeface="Arial"/>
              </a:rPr>
              <a:t>"BROTHERS DRINKING FROM THE SAME WELL"</a:t>
            </a:r>
            <a:endParaRPr kumimoji="0" lang="en-GB" sz="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1442B76-FC70-431B-876C-A5A1FEC4E2D2}"/>
              </a:ext>
            </a:extLst>
          </p:cNvPr>
          <p:cNvCxnSpPr/>
          <p:nvPr userDrawn="1"/>
        </p:nvCxnSpPr>
        <p:spPr>
          <a:xfrm>
            <a:off x="7979580" y="838200"/>
            <a:ext cx="4145280" cy="0"/>
          </a:xfrm>
          <a:prstGeom prst="line">
            <a:avLst/>
          </a:prstGeom>
          <a:noFill/>
          <a:ln w="28575" cap="flat" cmpd="sng" algn="ctr">
            <a:solidFill>
              <a:srgbClr val="004620"/>
            </a:solidFill>
            <a:prstDash val="solid"/>
          </a:ln>
          <a:effectLst/>
        </p:spPr>
      </p:cxnSp>
      <p:pic>
        <p:nvPicPr>
          <p:cNvPr id="15" name="Picture 2" descr="C:\Users\bplanner\Desktop\MTJA\MTJA Photo\MIsc\pexels-photo-296282.jpeg">
            <a:extLst>
              <a:ext uri="{FF2B5EF4-FFF2-40B4-BE49-F238E27FC236}">
                <a16:creationId xmlns:a16="http://schemas.microsoft.com/office/drawing/2014/main" id="{B2DC8389-7966-4490-92BD-24BFA626E99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" t="34052" r="599" b="21464"/>
          <a:stretch/>
        </p:blipFill>
        <p:spPr bwMode="auto">
          <a:xfrm>
            <a:off x="0" y="4146334"/>
            <a:ext cx="12192000" cy="2737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สี่เหลี่ยมผืนผ้า 4">
            <a:extLst>
              <a:ext uri="{FF2B5EF4-FFF2-40B4-BE49-F238E27FC236}">
                <a16:creationId xmlns:a16="http://schemas.microsoft.com/office/drawing/2014/main" id="{93AA5621-6027-47DC-B537-882C020D926D}"/>
              </a:ext>
            </a:extLst>
          </p:cNvPr>
          <p:cNvSpPr/>
          <p:nvPr userDrawn="1"/>
        </p:nvSpPr>
        <p:spPr>
          <a:xfrm>
            <a:off x="-10509" y="3473668"/>
            <a:ext cx="12202512" cy="685800"/>
          </a:xfrm>
          <a:prstGeom prst="rect">
            <a:avLst/>
          </a:prstGeom>
          <a:solidFill>
            <a:srgbClr val="5B9BD5">
              <a:lumMod val="40000"/>
              <a:lumOff val="60000"/>
              <a:alpha val="7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Arial"/>
            </a:endParaRPr>
          </a:p>
        </p:txBody>
      </p:sp>
      <p:sp>
        <p:nvSpPr>
          <p:cNvPr id="17" name="กล่องข้อความ 9">
            <a:extLst>
              <a:ext uri="{FF2B5EF4-FFF2-40B4-BE49-F238E27FC236}">
                <a16:creationId xmlns:a16="http://schemas.microsoft.com/office/drawing/2014/main" id="{A1C21AB5-4FAA-4A52-AE79-0244D2DBCC27}"/>
              </a:ext>
            </a:extLst>
          </p:cNvPr>
          <p:cNvSpPr txBox="1"/>
          <p:nvPr userDrawn="1"/>
        </p:nvSpPr>
        <p:spPr>
          <a:xfrm>
            <a:off x="5248577" y="3665316"/>
            <a:ext cx="6239439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Malaysia-Thailand</a:t>
            </a:r>
            <a:r>
              <a:rPr kumimoji="0" lang="en-US" sz="13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Open Sans" panose="020B0606030504020204" pitchFamily="34" charset="0"/>
                <a:ea typeface="Open Sans" panose="020B0606030504020204" pitchFamily="34" charset="0"/>
                <a:cs typeface="Tahoma" pitchFamily="34" charset="0"/>
              </a:rPr>
              <a:t> Joint Authority</a:t>
            </a:r>
            <a:endParaRPr kumimoji="0" lang="en-US" sz="9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Rectangle 2">
            <a:extLst>
              <a:ext uri="{FF2B5EF4-FFF2-40B4-BE49-F238E27FC236}">
                <a16:creationId xmlns:a16="http://schemas.microsoft.com/office/drawing/2014/main" id="{A01F2965-E147-4449-BE0F-9BD27130DE10}"/>
              </a:ext>
            </a:extLst>
          </p:cNvPr>
          <p:cNvSpPr txBox="1">
            <a:spLocks noChangeArrowheads="1"/>
          </p:cNvSpPr>
          <p:nvPr userDrawn="1"/>
        </p:nvSpPr>
        <p:spPr>
          <a:xfrm>
            <a:off x="-429849" y="3540099"/>
            <a:ext cx="5646895" cy="55051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3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                 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MT</a:t>
            </a:r>
            <a:r>
              <a:rPr kumimoji="0" lang="en-US" sz="33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Black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</a:t>
            </a:r>
          </a:p>
        </p:txBody>
      </p:sp>
      <p:cxnSp>
        <p:nvCxnSpPr>
          <p:cNvPr id="19" name="ตัวเชื่อมต่อตรง 7">
            <a:extLst>
              <a:ext uri="{FF2B5EF4-FFF2-40B4-BE49-F238E27FC236}">
                <a16:creationId xmlns:a16="http://schemas.microsoft.com/office/drawing/2014/main" id="{6CC37454-26B9-4A92-91DA-700DEE5D9CF3}"/>
              </a:ext>
            </a:extLst>
          </p:cNvPr>
          <p:cNvCxnSpPr/>
          <p:nvPr userDrawn="1"/>
        </p:nvCxnSpPr>
        <p:spPr>
          <a:xfrm>
            <a:off x="5217024" y="3572124"/>
            <a:ext cx="0" cy="457200"/>
          </a:xfrm>
          <a:prstGeom prst="line">
            <a:avLst/>
          </a:prstGeom>
          <a:noFill/>
          <a:ln w="38100" cap="flat" cmpd="sng" algn="ctr">
            <a:solidFill>
              <a:sysClr val="window" lastClr="FFFFFF"/>
            </a:solidFill>
            <a:prstDash val="solid"/>
            <a:miter lim="800000"/>
          </a:ln>
          <a:effectLst/>
        </p:spPr>
      </p:cxnSp>
      <p:pic>
        <p:nvPicPr>
          <p:cNvPr id="20" name="รูปภาพ 5">
            <a:extLst>
              <a:ext uri="{FF2B5EF4-FFF2-40B4-BE49-F238E27FC236}">
                <a16:creationId xmlns:a16="http://schemas.microsoft.com/office/drawing/2014/main" id="{B32183F0-181E-4834-B946-D9AB4086CF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428" y="3484383"/>
            <a:ext cx="985224" cy="66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236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BF8C7-DAE2-4AD3-B738-4898FEB2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B6C2A3-2A15-4999-B4CB-6659A1C763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2B7806-ABF0-4AD2-A25D-1433EA9C9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C1916-AEE0-4EB7-A548-A4A6F1FF2CE9}"/>
              </a:ext>
            </a:extLst>
          </p:cNvPr>
          <p:cNvSpPr>
            <a:spLocks noGrp="1"/>
          </p:cNvSpPr>
          <p:nvPr>
            <p:ph type="ftr" sz="quarter" idx="11"/>
            <p:custDataLst>
              <p:tags r:id="rId1"/>
            </p:custDataLst>
          </p:nvPr>
        </p:nvSpPr>
        <p:spPr>
          <a:xfrm>
            <a:off x="0" y="6356351"/>
            <a:ext cx="12192000" cy="365125"/>
          </a:xfrm>
        </p:spPr>
        <p:txBody>
          <a:bodyPr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3476F2-1B9F-4E98-BB42-EA90870AA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618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4" Type="http://schemas.openxmlformats.org/officeDocument/2006/relationships/slideLayout" Target="../slideLayouts/slideLayout42.xml"/><Relationship Id="rId9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6" Type="http://schemas.openxmlformats.org/officeDocument/2006/relationships/slideLayout" Target="../slideLayouts/slideLayout62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60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5.xml"/><Relationship Id="rId2" Type="http://schemas.openxmlformats.org/officeDocument/2006/relationships/slideLayout" Target="../slideLayouts/slideLayout64.xml"/><Relationship Id="rId1" Type="http://schemas.openxmlformats.org/officeDocument/2006/relationships/slideLayout" Target="../slideLayouts/slideLayout63.xml"/><Relationship Id="rId6" Type="http://schemas.openxmlformats.org/officeDocument/2006/relationships/image" Target="../media/image1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8EDC46-4B12-424D-8172-75C90B23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F4E45-6585-4CAD-AB12-3C3077032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07FEC-AFE4-4597-969F-94540882F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C9E7A-ACBF-40C3-A7B7-1B7C69FD3F14}"/>
              </a:ext>
            </a:extLst>
          </p:cNvPr>
          <p:cNvSpPr>
            <a:spLocks noGrp="1"/>
          </p:cNvSpPr>
          <p:nvPr>
            <p:ph type="ftr" sz="quarter" idx="3"/>
            <p:custDataLst>
              <p:tags r:id="rId14"/>
            </p:custDataLst>
          </p:nvPr>
        </p:nvSpPr>
        <p:spPr>
          <a:xfrm>
            <a:off x="0" y="6356351"/>
            <a:ext cx="1219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600" b="0" i="0" u="none">
                <a:solidFill>
                  <a:srgbClr val="000000"/>
                </a:solidFill>
                <a:latin typeface="Verdana" panose="020B0604030504040204" pitchFamily="34" charset="0"/>
              </a:defRPr>
            </a:lvl1pPr>
          </a:lstStyle>
          <a:p>
            <a:r>
              <a:rPr lang="en-US"/>
              <a:t>Open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1862-FA2F-42A3-8D81-94BA036D8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45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60" r:id="rId4"/>
    <p:sldLayoutId id="2147484361" r:id="rId5"/>
    <p:sldLayoutId id="2147484362" r:id="rId6"/>
    <p:sldLayoutId id="2147484363" r:id="rId7"/>
    <p:sldLayoutId id="2147484364" r:id="rId8"/>
    <p:sldLayoutId id="2147484365" r:id="rId9"/>
    <p:sldLayoutId id="2147484366" r:id="rId10"/>
    <p:sldLayoutId id="2147484369" r:id="rId11"/>
    <p:sldLayoutId id="2147484382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9528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19" r:id="rId1"/>
    <p:sldLayoutId id="2147485320" r:id="rId2"/>
    <p:sldLayoutId id="2147485321" r:id="rId3"/>
    <p:sldLayoutId id="2147485322" r:id="rId4"/>
    <p:sldLayoutId id="2147485323" r:id="rId5"/>
    <p:sldLayoutId id="2147485324" r:id="rId6"/>
    <p:sldLayoutId id="2147485325" r:id="rId7"/>
    <p:sldLayoutId id="2147485326" r:id="rId8"/>
    <p:sldLayoutId id="2147485327" r:id="rId9"/>
    <p:sldLayoutId id="2147485328" r:id="rId10"/>
    <p:sldLayoutId id="214748532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accent2"/>
          </a:solidFill>
          <a:latin typeface="Book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accent2"/>
          </a:solidFill>
          <a:latin typeface="Book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accent2"/>
          </a:solidFill>
          <a:latin typeface="Book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200" b="1">
          <a:solidFill>
            <a:schemeClr val="accent2"/>
          </a:solidFill>
          <a:latin typeface="Book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200" b="1">
          <a:solidFill>
            <a:schemeClr val="accent2"/>
          </a:solidFill>
          <a:latin typeface="Book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200" b="1">
          <a:solidFill>
            <a:schemeClr val="accent2"/>
          </a:solidFill>
          <a:latin typeface="Book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200" b="1">
          <a:solidFill>
            <a:schemeClr val="accent2"/>
          </a:solidFill>
          <a:latin typeface="Book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200" b="1">
          <a:solidFill>
            <a:schemeClr val="accent2"/>
          </a:solidFill>
          <a:latin typeface="Book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8EDC46-4B12-424D-8172-75C90B23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F4E45-6585-4CAD-AB12-3C3077032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07FEC-AFE4-4597-969F-94540882F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C9E7A-ACBF-40C3-A7B7-1B7C69FD3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1862-FA2F-42A3-8D81-94BA036D8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5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58" r:id="rId1"/>
    <p:sldLayoutId id="2147485359" r:id="rId2"/>
    <p:sldLayoutId id="2147485360" r:id="rId3"/>
    <p:sldLayoutId id="2147485361" r:id="rId4"/>
    <p:sldLayoutId id="2147485362" r:id="rId5"/>
    <p:sldLayoutId id="2147485363" r:id="rId6"/>
    <p:sldLayoutId id="2147485364" r:id="rId7"/>
    <p:sldLayoutId id="2147485365" r:id="rId8"/>
    <p:sldLayoutId id="2147485366" r:id="rId9"/>
    <p:sldLayoutId id="2147485367" r:id="rId10"/>
    <p:sldLayoutId id="2147485368" r:id="rId11"/>
    <p:sldLayoutId id="2147485370" r:id="rId12"/>
    <p:sldLayoutId id="2147485371" r:id="rId13"/>
    <p:sldLayoutId id="2147485374" r:id="rId14"/>
    <p:sldLayoutId id="2147485375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5620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24" r:id="rId1"/>
    <p:sldLayoutId id="2147485525" r:id="rId2"/>
    <p:sldLayoutId id="2147485526" r:id="rId3"/>
    <p:sldLayoutId id="2147485527" r:id="rId4"/>
    <p:sldLayoutId id="2147485528" r:id="rId5"/>
    <p:sldLayoutId id="2147485529" r:id="rId6"/>
    <p:sldLayoutId id="2147485530" r:id="rId7"/>
    <p:sldLayoutId id="2147485531" r:id="rId8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9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900" b="1">
          <a:solidFill>
            <a:schemeClr val="accent2"/>
          </a:solidFill>
          <a:latin typeface="Book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900" b="1">
          <a:solidFill>
            <a:schemeClr val="accent2"/>
          </a:solidFill>
          <a:latin typeface="Book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900" b="1">
          <a:solidFill>
            <a:schemeClr val="accent2"/>
          </a:solidFill>
          <a:latin typeface="Book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900" b="1">
          <a:solidFill>
            <a:schemeClr val="accent2"/>
          </a:solidFill>
          <a:latin typeface="Bookman" pitchFamily="18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900" b="1">
          <a:solidFill>
            <a:schemeClr val="accent2"/>
          </a:solidFill>
          <a:latin typeface="Bookman" pitchFamily="18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900" b="1">
          <a:solidFill>
            <a:schemeClr val="accent2"/>
          </a:solidFill>
          <a:latin typeface="Bookman" pitchFamily="18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900" b="1">
          <a:solidFill>
            <a:schemeClr val="accent2"/>
          </a:solidFill>
          <a:latin typeface="Bookman" pitchFamily="18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900" b="1">
          <a:solidFill>
            <a:schemeClr val="accent2"/>
          </a:solidFill>
          <a:latin typeface="Bookman" pitchFamily="18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har char="•"/>
        <a:defRPr sz="1800">
          <a:solidFill>
            <a:schemeClr val="tx1"/>
          </a:solidFill>
          <a:latin typeface="+mn-lt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5pPr>
      <a:lvl6pPr marL="18859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6pPr>
      <a:lvl7pPr marL="22288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7pPr>
      <a:lvl8pPr marL="25717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8pPr>
      <a:lvl9pPr marL="2914650" indent="-171450" algn="l" rtl="0" fontAlgn="base">
        <a:spcBef>
          <a:spcPct val="20000"/>
        </a:spcBef>
        <a:spcAft>
          <a:spcPct val="0"/>
        </a:spcAft>
        <a:buChar char="»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58EDC46-4B12-424D-8172-75C90B238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F4E45-6585-4CAD-AB12-3C30770329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07FEC-AFE4-4597-969F-94540882FC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05D9C-EDAC-43C8-88A8-BEA3DE579C42}" type="datetimeFigureOut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C9E7A-ACBF-40C3-A7B7-1B7C69FD3F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5B1862-FA2F-42A3-8D81-94BA036D88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61E61-945C-4D30-AF13-6EB1DD62CD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425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33" r:id="rId1"/>
    <p:sldLayoutId id="2147485534" r:id="rId2"/>
    <p:sldLayoutId id="2147485535" r:id="rId3"/>
    <p:sldLayoutId id="2147485536" r:id="rId4"/>
    <p:sldLayoutId id="2147485537" r:id="rId5"/>
    <p:sldLayoutId id="2147485538" r:id="rId6"/>
    <p:sldLayoutId id="2147485539" r:id="rId7"/>
    <p:sldLayoutId id="2147485540" r:id="rId8"/>
    <p:sldLayoutId id="2147485541" r:id="rId9"/>
    <p:sldLayoutId id="2147485542" r:id="rId10"/>
    <p:sldLayoutId id="2147485543" r:id="rId11"/>
    <p:sldLayoutId id="2147485545" r:id="rId12"/>
    <p:sldLayoutId id="2147485546" r:id="rId13"/>
    <p:sldLayoutId id="2147485548" r:id="rId14"/>
    <p:sldLayoutId id="2147485549" r:id="rId15"/>
    <p:sldLayoutId id="2147485550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B8A33-9CD5-48EA-A765-AC6AA80D3AD5}" type="datetime1">
              <a:rPr lang="en-US" smtClean="0"/>
              <a:t>6/10/2021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91782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4A8D848-FBED-4215-AE26-EC549639920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สี่เหลี่ยมผืนผ้า 3"/>
          <p:cNvSpPr/>
          <p:nvPr userDrawn="1"/>
        </p:nvSpPr>
        <p:spPr>
          <a:xfrm rot="5400000">
            <a:off x="818095" y="-327441"/>
            <a:ext cx="558570" cy="1213456"/>
          </a:xfrm>
          <a:prstGeom prst="rect">
            <a:avLst/>
          </a:prstGeom>
          <a:gradFill flip="none" rotWithShape="1">
            <a:gsLst>
              <a:gs pos="28000">
                <a:srgbClr val="FCFDFE">
                  <a:alpha val="64000"/>
                </a:srgbClr>
              </a:gs>
              <a:gs pos="0">
                <a:srgbClr val="002060"/>
              </a:gs>
            </a:gsLst>
            <a:lin ang="0" scaled="1"/>
            <a:tileRect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 dirty="0">
              <a:solidFill>
                <a:prstClr val="white"/>
              </a:solidFill>
              <a:latin typeface="Calibri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0" name="รูปภาพ 5">
            <a:extLst>
              <a:ext uri="{FF2B5EF4-FFF2-40B4-BE49-F238E27FC236}">
                <a16:creationId xmlns:a16="http://schemas.microsoft.com/office/drawing/2014/main" id="{F7C6D89F-E622-41E1-8482-33247822C3F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7018" y="6300914"/>
            <a:ext cx="601548" cy="420561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30FA3C1-611C-4C7F-811A-FE440851AE62}"/>
              </a:ext>
            </a:extLst>
          </p:cNvPr>
          <p:cNvCxnSpPr>
            <a:cxnSpLocks/>
          </p:cNvCxnSpPr>
          <p:nvPr userDrawn="1"/>
        </p:nvCxnSpPr>
        <p:spPr>
          <a:xfrm>
            <a:off x="518160" y="886691"/>
            <a:ext cx="11155680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053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566" r:id="rId1"/>
    <p:sldLayoutId id="2147485567" r:id="rId2"/>
    <p:sldLayoutId id="2147485568" r:id="rId3"/>
    <p:sldLayoutId id="2147485584" r:id="rId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4.xml"/><Relationship Id="rId1" Type="http://schemas.openxmlformats.org/officeDocument/2006/relationships/tags" Target="../tags/tag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4.xml"/><Relationship Id="rId1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4.xml"/><Relationship Id="rId1" Type="http://schemas.openxmlformats.org/officeDocument/2006/relationships/tags" Target="../tags/tag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E77AA5-82A0-4FF4-9581-6AD3021B0E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1"/>
            <a:ext cx="10363200" cy="45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38" tIns="44429" rIns="90438" bIns="44429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CESS PROJECT COUNCIL ORGANIZATION (RPC)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D4B8F63-2FF7-413A-97D9-A5BBEC772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813264"/>
            <a:ext cx="5569766" cy="50292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E879500-5EEF-4C39-8B53-3CEB52ADE1CE}"/>
              </a:ext>
            </a:extLst>
          </p:cNvPr>
          <p:cNvSpPr txBox="1"/>
          <p:nvPr/>
        </p:nvSpPr>
        <p:spPr>
          <a:xfrm>
            <a:off x="381000" y="838200"/>
            <a:ext cx="11353800" cy="1287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dirty="0"/>
              <a:t>MTJA Research </a:t>
            </a:r>
            <a:r>
              <a:rPr lang="en-US" sz="1800" dirty="0" err="1"/>
              <a:t>Cess</a:t>
            </a:r>
            <a:r>
              <a:rPr lang="en-US" sz="1800" dirty="0"/>
              <a:t> Project Council (RPC) was formalized on 20</a:t>
            </a:r>
            <a:r>
              <a:rPr lang="en-US" sz="1800" baseline="30000" dirty="0"/>
              <a:t>th</a:t>
            </a:r>
            <a:r>
              <a:rPr lang="en-US" sz="1800" dirty="0"/>
              <a:t> February 2013 which consist of 10 members. RPC was reorganized and approved at 133</a:t>
            </a:r>
            <a:r>
              <a:rPr lang="en-US" baseline="30000" dirty="0"/>
              <a:t>rd</a:t>
            </a:r>
            <a:r>
              <a:rPr lang="en-US" sz="1800" dirty="0"/>
              <a:t> Board Meeting on 20</a:t>
            </a:r>
            <a:r>
              <a:rPr lang="en-US" sz="1800" baseline="30000" dirty="0"/>
              <a:t>th</a:t>
            </a:r>
            <a:r>
              <a:rPr lang="en-US" sz="1800" dirty="0"/>
              <a:t> March 2021. The revised RPC members as below:</a:t>
            </a:r>
          </a:p>
        </p:txBody>
      </p:sp>
    </p:spTree>
    <p:extLst>
      <p:ext uri="{BB962C8B-B14F-4D97-AF65-F5344CB8AC3E}">
        <p14:creationId xmlns:p14="http://schemas.microsoft.com/office/powerpoint/2010/main" val="3802635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>
            <a:extLst>
              <a:ext uri="{FF2B5EF4-FFF2-40B4-BE49-F238E27FC236}">
                <a16:creationId xmlns:a16="http://schemas.microsoft.com/office/drawing/2014/main" id="{8645291F-4F47-4663-BFBC-5E95E7A51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4816" y="1377315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Supat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Napanoparatkaew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Chief Executive Officer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E1471E-25AD-4A04-B382-A6682FAB78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7763" y="5893136"/>
            <a:ext cx="2646710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fi-FI" sz="1000" b="1" dirty="0">
                <a:latin typeface="Arial" panose="020B0604020202020204" pitchFamily="34" charset="0"/>
                <a:cs typeface="Arial" panose="020B0604020202020204" pitchFamily="34" charset="0"/>
              </a:rPr>
              <a:t>Raja Puteri Norazlina Raja Abdullah 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Manager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4" name="TextBox 2">
            <a:extLst>
              <a:ext uri="{FF2B5EF4-FFF2-40B4-BE49-F238E27FC236}">
                <a16:creationId xmlns:a16="http://schemas.microsoft.com/office/drawing/2014/main" id="{BA719B57-93E8-46CB-AB32-4775E86A3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22303" y="5893702"/>
            <a:ext cx="1525694" cy="55399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Wijaiyut Prapawit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E&amp;P Assistant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 </a:t>
            </a: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1D3E752A-FCCC-49A9-8733-243B2E2AF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78657" y="5890781"/>
            <a:ext cx="1882085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Vichai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Maroongroge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Pre-Development Team Lead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6" name="TextBox 2">
            <a:extLst>
              <a:ext uri="{FF2B5EF4-FFF2-40B4-BE49-F238E27FC236}">
                <a16:creationId xmlns:a16="http://schemas.microsoft.com/office/drawing/2014/main" id="{7075ACBE-0D68-43FD-8245-4D30CF14D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8423" y="5884258"/>
            <a:ext cx="175642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Kavin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Punyasmita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CPOC Sub-Surface Planner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B51D4499-B07E-42B9-8E3A-553272358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043691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Dr. Nor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Azlina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Ariffin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Secretary,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Transfer of Technology and R&amp;D Commercialization, MOSTI</a:t>
            </a:r>
          </a:p>
        </p:txBody>
      </p:sp>
      <p:sp>
        <p:nvSpPr>
          <p:cNvPr id="8" name="TextBox 2">
            <a:extLst>
              <a:ext uri="{FF2B5EF4-FFF2-40B4-BE49-F238E27FC236}">
                <a16:creationId xmlns:a16="http://schemas.microsoft.com/office/drawing/2014/main" id="{97007CD7-6D1D-42AF-A898-654D7B86E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2167935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Zaeidah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Mohamed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Director,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Energy Division,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8EAF8F31-2EBF-4200-B582-58EAB861C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3955411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Dr. Nasir bin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Darmen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Chief Technology Officer,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Group Research and Technology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solidFill>
                <a:srgbClr val="FF0000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189322A0-43D1-4104-9F95-080E0BC3DF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9108" y="1360129"/>
            <a:ext cx="2199782" cy="553998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lvl="0"/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Mr. Emi </a:t>
            </a:r>
            <a:r>
              <a:rPr lang="en-U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Suhardi</a:t>
            </a: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Mohd</a:t>
            </a: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Fadzil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Chief Executive Officer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MTJA</a:t>
            </a:r>
          </a:p>
        </p:txBody>
      </p:sp>
      <p:sp>
        <p:nvSpPr>
          <p:cNvPr id="11" name="TextBox 2">
            <a:extLst>
              <a:ext uri="{FF2B5EF4-FFF2-40B4-BE49-F238E27FC236}">
                <a16:creationId xmlns:a16="http://schemas.microsoft.com/office/drawing/2014/main" id="{969286FF-519A-42BF-B23A-E648FAA3C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307505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Jomkwan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Polak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12" name="TextBox 2">
            <a:extLst>
              <a:ext uri="{FF2B5EF4-FFF2-40B4-BE49-F238E27FC236}">
                <a16:creationId xmlns:a16="http://schemas.microsoft.com/office/drawing/2014/main" id="{2169DF9E-0DFF-46D1-9D84-A800366B28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4406" y="2208740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Chanida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Kaewkor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Geologist, Senior Professional Level (Leader of MTJDA Group), DMF</a:t>
            </a:r>
          </a:p>
        </p:txBody>
      </p:sp>
      <p:sp>
        <p:nvSpPr>
          <p:cNvPr id="13" name="TextBox 2">
            <a:extLst>
              <a:ext uri="{FF2B5EF4-FFF2-40B4-BE49-F238E27FC236}">
                <a16:creationId xmlns:a16="http://schemas.microsoft.com/office/drawing/2014/main" id="{CC2C8873-5171-4031-884B-7AB0E60A1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162" y="3949457"/>
            <a:ext cx="1998864" cy="8617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Dusadee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Chareonchitswad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Deputy Executive Director of Petroleum Institution of Thailand (PTIT)</a:t>
            </a:r>
          </a:p>
        </p:txBody>
      </p:sp>
      <p:sp>
        <p:nvSpPr>
          <p:cNvPr id="14" name="TextBox 2">
            <a:extLst>
              <a:ext uri="{FF2B5EF4-FFF2-40B4-BE49-F238E27FC236}">
                <a16:creationId xmlns:a16="http://schemas.microsoft.com/office/drawing/2014/main" id="{13D4F52D-1851-406D-A832-1B86EA630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4670" y="1457889"/>
            <a:ext cx="1428361" cy="276999"/>
          </a:xfrm>
          <a:prstGeom prst="rect">
            <a:avLst/>
          </a:prstGeom>
          <a:solidFill>
            <a:srgbClr val="CC00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algn="ctr" eaLnBrk="1" hangingPunct="1">
              <a:defRPr/>
            </a:pP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Co-Chairperson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Line 4">
            <a:extLst>
              <a:ext uri="{FF2B5EF4-FFF2-40B4-BE49-F238E27FC236}">
                <a16:creationId xmlns:a16="http://schemas.microsoft.com/office/drawing/2014/main" id="{E7EEB0CF-D426-4050-9332-2944BC9F7F8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53030" y="1571844"/>
            <a:ext cx="1592605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Line 4">
            <a:extLst>
              <a:ext uri="{FF2B5EF4-FFF2-40B4-BE49-F238E27FC236}">
                <a16:creationId xmlns:a16="http://schemas.microsoft.com/office/drawing/2014/main" id="{3A0E34C5-F206-463E-936B-0F960E318F08}"/>
              </a:ext>
            </a:extLst>
          </p:cNvPr>
          <p:cNvSpPr>
            <a:spLocks noChangeShapeType="1"/>
          </p:cNvSpPr>
          <p:nvPr/>
        </p:nvSpPr>
        <p:spPr bwMode="auto">
          <a:xfrm>
            <a:off x="3643681" y="1570880"/>
            <a:ext cx="1680989" cy="2249"/>
          </a:xfrm>
          <a:prstGeom prst="line">
            <a:avLst/>
          </a:prstGeom>
          <a:noFill/>
          <a:ln w="571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square" lIns="0" tIns="0" rIns="0" bIns="0" anchor="ctr">
            <a:spAutoFit/>
          </a:bodyPr>
          <a:lstStyle/>
          <a:p>
            <a:endParaRPr lang="en-MY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720C10-B821-4024-AAC1-9B3C3687AC1F}"/>
              </a:ext>
            </a:extLst>
          </p:cNvPr>
          <p:cNvSpPr txBox="1"/>
          <p:nvPr/>
        </p:nvSpPr>
        <p:spPr>
          <a:xfrm>
            <a:off x="1955982" y="990601"/>
            <a:ext cx="25281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Thailand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F31A41B-348C-49A5-BDDD-2E6061A81767}"/>
              </a:ext>
            </a:extLst>
          </p:cNvPr>
          <p:cNvSpPr txBox="1"/>
          <p:nvPr/>
        </p:nvSpPr>
        <p:spPr>
          <a:xfrm>
            <a:off x="7707828" y="990601"/>
            <a:ext cx="25523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Representative from Malaysia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71CAA47-A7DF-4D1E-B419-B5356C2F06D7}"/>
              </a:ext>
            </a:extLst>
          </p:cNvPr>
          <p:cNvSpPr txBox="1"/>
          <p:nvPr/>
        </p:nvSpPr>
        <p:spPr>
          <a:xfrm>
            <a:off x="5842884" y="5553327"/>
            <a:ext cx="10502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Secretariat</a:t>
            </a:r>
          </a:p>
        </p:txBody>
      </p:sp>
      <p:sp>
        <p:nvSpPr>
          <p:cNvPr id="21" name="TextBox 2">
            <a:extLst>
              <a:ext uri="{FF2B5EF4-FFF2-40B4-BE49-F238E27FC236}">
                <a16:creationId xmlns:a16="http://schemas.microsoft.com/office/drawing/2014/main" id="{8B5184CF-AEE7-41CA-9604-D523D54E8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945616"/>
            <a:ext cx="199886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Mrs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Prapai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Numthavaj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Senior Advisor Petroleum Institution of Thailand (PTIT)</a:t>
            </a:r>
          </a:p>
        </p:txBody>
      </p:sp>
      <p:sp>
        <p:nvSpPr>
          <p:cNvPr id="22" name="TextBox 2">
            <a:extLst>
              <a:ext uri="{FF2B5EF4-FFF2-40B4-BE49-F238E27FC236}">
                <a16:creationId xmlns:a16="http://schemas.microsoft.com/office/drawing/2014/main" id="{29ECF4EE-3EAD-4A52-9D8C-830BA6E47B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7880" y="3072717"/>
            <a:ext cx="1998864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Ms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Natthawee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Ruksakwaew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Plan and Policy Analyst, (Professional Level), Ministry of Energy</a:t>
            </a:r>
          </a:p>
        </p:txBody>
      </p:sp>
      <p:sp>
        <p:nvSpPr>
          <p:cNvPr id="23" name="TextBox 2">
            <a:extLst>
              <a:ext uri="{FF2B5EF4-FFF2-40B4-BE49-F238E27FC236}">
                <a16:creationId xmlns:a16="http://schemas.microsoft.com/office/drawing/2014/main" id="{8878A03C-BE58-4662-BEC8-B4CA4F1CA1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2805" y="3101797"/>
            <a:ext cx="2177510" cy="861774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Mdm.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Fairul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Azida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binti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Shaharudin</a:t>
            </a:r>
            <a:endParaRPr lang="en-U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Senior Under Secretary 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Transfer of Technology and R&amp;D Commercialization, MOSTI</a:t>
            </a:r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id="{FA449193-82BA-4D8A-9985-ACD36626B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2440" y="2288709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Mr. Moktar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Idham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Musa</a:t>
            </a:r>
          </a:p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Deputy Director II, 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Energy Division</a:t>
            </a:r>
          </a:p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Economic Planning Unit</a:t>
            </a:r>
            <a:endParaRPr lang="en-US" sz="1000" dirty="0">
              <a:latin typeface="Arial" panose="020B0604020202020204" pitchFamily="34" charset="0"/>
              <a:ea typeface="Calibri"/>
              <a:cs typeface="Arial" panose="020B0604020202020204" pitchFamily="34" charset="0"/>
            </a:endParaRPr>
          </a:p>
        </p:txBody>
      </p:sp>
      <p:sp>
        <p:nvSpPr>
          <p:cNvPr id="25" name="TextBox 2">
            <a:extLst>
              <a:ext uri="{FF2B5EF4-FFF2-40B4-BE49-F238E27FC236}">
                <a16:creationId xmlns:a16="http://schemas.microsoft.com/office/drawing/2014/main" id="{68A2B5B8-B6C3-4E94-8F72-3DF64070B8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3705" y="4095081"/>
            <a:ext cx="2177510" cy="707886"/>
          </a:xfrm>
          <a:prstGeom prst="rect">
            <a:avLst/>
          </a:prstGeom>
          <a:solidFill>
            <a:schemeClr val="accent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Shahidah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binti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>
                <a:latin typeface="Arial" panose="020B0604020202020204" pitchFamily="34" charset="0"/>
                <a:cs typeface="Arial" panose="020B0604020202020204" pitchFamily="34" charset="0"/>
              </a:rPr>
              <a:t>Mohd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 Shariff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Chief Executive Officer (CEO) and Head Technology Research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PETRONAS Research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Sdn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Bhd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055809-1BC4-469C-B49B-E860732AAA3D}"/>
              </a:ext>
            </a:extLst>
          </p:cNvPr>
          <p:cNvSpPr txBox="1"/>
          <p:nvPr/>
        </p:nvSpPr>
        <p:spPr>
          <a:xfrm>
            <a:off x="4968894" y="1980911"/>
            <a:ext cx="17972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Alternate representative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6A0CE8D-B643-446F-A2CD-30D9851E5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8601"/>
            <a:ext cx="10287000" cy="45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38" tIns="44429" rIns="90438" bIns="44429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RPC MEMBERS</a:t>
            </a:r>
          </a:p>
        </p:txBody>
      </p:sp>
      <p:sp>
        <p:nvSpPr>
          <p:cNvPr id="28" name="BJPseudoFooter">
            <a:extLst>
              <a:ext uri="{FF2B5EF4-FFF2-40B4-BE49-F238E27FC236}">
                <a16:creationId xmlns:a16="http://schemas.microsoft.com/office/drawing/2014/main" id="{07C1005A-AE07-4F11-9DEC-5EBDE227A067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2209800" y="6476801"/>
            <a:ext cx="8890000" cy="18466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600">
                <a:solidFill>
                  <a:srgbClr val="000000"/>
                </a:solidFill>
                <a:latin typeface="Verdana" panose="020B0604030504040204" pitchFamily="34" charset="0"/>
              </a:rPr>
              <a:t>Open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6B90949-BE99-489B-922F-138EDD339CB3}"/>
              </a:ext>
            </a:extLst>
          </p:cNvPr>
          <p:cNvSpPr txBox="1"/>
          <p:nvPr/>
        </p:nvSpPr>
        <p:spPr>
          <a:xfrm>
            <a:off x="37019" y="5882272"/>
            <a:ext cx="1966544" cy="5539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Mr. </a:t>
            </a:r>
            <a:r>
              <a:rPr lang="en-US" dirty="0" err="1">
                <a:solidFill>
                  <a:schemeClr val="tx1"/>
                </a:solidFill>
              </a:rPr>
              <a:t>Tongchai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Tonsuwannarat</a:t>
            </a:r>
            <a:endParaRPr lang="en-US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b="0" dirty="0">
                <a:solidFill>
                  <a:schemeClr val="tx1"/>
                </a:solidFill>
              </a:rPr>
              <a:t>Advisor of PTIT (PTIT)</a:t>
            </a:r>
          </a:p>
          <a:p>
            <a:pPr>
              <a:defRPr/>
            </a:pP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4B45A14-0E5C-4688-813A-742298DB27A0}"/>
              </a:ext>
            </a:extLst>
          </p:cNvPr>
          <p:cNvSpPr txBox="1"/>
          <p:nvPr/>
        </p:nvSpPr>
        <p:spPr>
          <a:xfrm>
            <a:off x="10001501" y="5890781"/>
            <a:ext cx="2162113" cy="553998"/>
          </a:xfrm>
          <a:prstGeom prst="rect">
            <a:avLst/>
          </a:prstGeom>
          <a:solidFill>
            <a:srgbClr val="5B9BD5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600"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latin typeface="Arial" charset="0"/>
                <a:cs typeface="Angsana New" pitchFamily="18" charset="-34"/>
              </a:defRPr>
            </a:lvl9pPr>
          </a:lstStyle>
          <a:p>
            <a:r>
              <a:rPr lang="sv-SE" dirty="0">
                <a:solidFill>
                  <a:schemeClr val="tx1"/>
                </a:solidFill>
              </a:rPr>
              <a:t>Dr M Faizal B Sedaralit</a:t>
            </a:r>
          </a:p>
          <a:p>
            <a:r>
              <a:rPr lang="en-US" b="0" dirty="0">
                <a:solidFill>
                  <a:schemeClr val="tx1"/>
                </a:solidFill>
              </a:rPr>
              <a:t>Chief Scientist in Group Research and Technology (GR&amp;T) (PRSB)</a:t>
            </a:r>
            <a:endParaRPr lang="en-MY" b="0" dirty="0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6533A6D-E89D-4826-B0AA-0E7D6BE8485C}"/>
              </a:ext>
            </a:extLst>
          </p:cNvPr>
          <p:cNvSpPr txBox="1"/>
          <p:nvPr/>
        </p:nvSpPr>
        <p:spPr>
          <a:xfrm>
            <a:off x="1180817" y="553633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E58CEA-D0C0-418D-8BDB-92253925927F}"/>
              </a:ext>
            </a:extLst>
          </p:cNvPr>
          <p:cNvSpPr txBox="1"/>
          <p:nvPr/>
        </p:nvSpPr>
        <p:spPr>
          <a:xfrm>
            <a:off x="7763226" y="5032771"/>
            <a:ext cx="9797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Operators</a:t>
            </a:r>
          </a:p>
        </p:txBody>
      </p:sp>
      <p:sp>
        <p:nvSpPr>
          <p:cNvPr id="33" name="TextBox 2">
            <a:extLst>
              <a:ext uri="{FF2B5EF4-FFF2-40B4-BE49-F238E27FC236}">
                <a16:creationId xmlns:a16="http://schemas.microsoft.com/office/drawing/2014/main" id="{413EB735-568B-4303-9CF1-BC9E9DDC5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8743" y="4917656"/>
            <a:ext cx="1525694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William Ramsay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Hess)  </a:t>
            </a:r>
          </a:p>
        </p:txBody>
      </p:sp>
      <p:sp>
        <p:nvSpPr>
          <p:cNvPr id="34" name="TextBox 2">
            <a:extLst>
              <a:ext uri="{FF2B5EF4-FFF2-40B4-BE49-F238E27FC236}">
                <a16:creationId xmlns:a16="http://schemas.microsoft.com/office/drawing/2014/main" id="{7ACDDD93-612B-4497-AB62-B331CA6844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3533" y="4918598"/>
            <a:ext cx="1756421" cy="5539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cs typeface="Angsana New" pitchFamily="18" charset="-34"/>
              </a:defRPr>
            </a:lvl9pPr>
          </a:lstStyle>
          <a:p>
            <a:pPr eaLnBrk="1" hangingPunct="1">
              <a:defRPr/>
            </a:pP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Dr. Terapol Phoonsiri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General Manager</a:t>
            </a:r>
          </a:p>
          <a:p>
            <a:pPr eaLnBrk="1" hangingPunct="1">
              <a:defRPr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000" dirty="0" err="1">
                <a:latin typeface="Arial" panose="020B0604020202020204" pitchFamily="34" charset="0"/>
                <a:cs typeface="Arial" panose="020B0604020202020204" pitchFamily="34" charset="0"/>
              </a:rPr>
              <a:t>Carigali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PTTEPI)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FBA43CD-DD06-41CA-9D43-714CC6BAF2A8}"/>
              </a:ext>
            </a:extLst>
          </p:cNvPr>
          <p:cNvSpPr txBox="1"/>
          <p:nvPr/>
        </p:nvSpPr>
        <p:spPr>
          <a:xfrm>
            <a:off x="9415874" y="5545342"/>
            <a:ext cx="1595309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1100" b="1" i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MY" dirty="0">
                <a:solidFill>
                  <a:schemeClr val="tx1"/>
                </a:solidFill>
              </a:rPr>
              <a:t>Technical Evaluators</a:t>
            </a:r>
          </a:p>
        </p:txBody>
      </p:sp>
    </p:spTree>
    <p:extLst>
      <p:ext uri="{BB962C8B-B14F-4D97-AF65-F5344CB8AC3E}">
        <p14:creationId xmlns:p14="http://schemas.microsoft.com/office/powerpoint/2010/main" val="3711071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C252A9-1A04-4B15-8AF2-DEC277440A5C}"/>
              </a:ext>
            </a:extLst>
          </p:cNvPr>
          <p:cNvSpPr txBox="1"/>
          <p:nvPr/>
        </p:nvSpPr>
        <p:spPr>
          <a:xfrm>
            <a:off x="457200" y="1403101"/>
            <a:ext cx="11125200" cy="3572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285750" indent="-285750">
              <a:lnSpc>
                <a:spcPct val="150000"/>
              </a:lnSpc>
              <a:buFont typeface="Arial" panose="020B0604020202020204" pitchFamily="34" charset="0"/>
              <a:buChar char="•"/>
              <a:defRPr sz="16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  <a:defRPr sz="140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r>
              <a:rPr lang="en-US" sz="1800" dirty="0">
                <a:solidFill>
                  <a:schemeClr val="tx1"/>
                </a:solidFill>
              </a:rPr>
              <a:t>Review each research proposals received by MTJA from Universities focusing on project background, objectives and details (work scope, cost estimate, duration, </a:t>
            </a:r>
            <a:r>
              <a:rPr lang="en-US" sz="1800" dirty="0" err="1">
                <a:solidFill>
                  <a:schemeClr val="tx1"/>
                </a:solidFill>
              </a:rPr>
              <a:t>etc</a:t>
            </a:r>
            <a:r>
              <a:rPr lang="en-US" sz="1800" dirty="0">
                <a:solidFill>
                  <a:schemeClr val="tx1"/>
                </a:solidFill>
              </a:rPr>
              <a:t>). 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9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Evaluate project viability for implementation that benefit JDA, Malaysia and Thailand.</a:t>
            </a:r>
          </a:p>
          <a:p>
            <a:endParaRPr lang="en-US" sz="1800" dirty="0">
              <a:solidFill>
                <a:schemeClr val="tx1"/>
              </a:solidFill>
            </a:endParaRPr>
          </a:p>
          <a:p>
            <a:endParaRPr lang="en-US" sz="9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Recommend and present the suitable projects to Research </a:t>
            </a:r>
            <a:r>
              <a:rPr lang="en-US" sz="1800" dirty="0" err="1">
                <a:solidFill>
                  <a:schemeClr val="tx1"/>
                </a:solidFill>
              </a:rPr>
              <a:t>Cess</a:t>
            </a:r>
            <a:r>
              <a:rPr lang="en-US" sz="1800" dirty="0">
                <a:solidFill>
                  <a:schemeClr val="tx1"/>
                </a:solidFill>
              </a:rPr>
              <a:t> Project Council (RPC) </a:t>
            </a:r>
          </a:p>
          <a:p>
            <a:endParaRPr lang="en-US" sz="9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2D97C6A-FC94-4495-AA4D-0B66270CADA9}"/>
              </a:ext>
            </a:extLst>
          </p:cNvPr>
          <p:cNvSpPr txBox="1"/>
          <p:nvPr/>
        </p:nvSpPr>
        <p:spPr>
          <a:xfrm>
            <a:off x="457200" y="220133"/>
            <a:ext cx="8763000" cy="45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38" tIns="44429" rIns="90438" bIns="44429">
            <a:spAutoFit/>
          </a:bodyPr>
          <a:lstStyle>
            <a:defPPr>
              <a:defRPr lang="en-US"/>
            </a:defPPr>
            <a:lvl1pPr marR="0" lv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ROLES OF TECHNICAL EVALUATOR</a:t>
            </a:r>
          </a:p>
        </p:txBody>
      </p:sp>
    </p:spTree>
    <p:extLst>
      <p:ext uri="{BB962C8B-B14F-4D97-AF65-F5344CB8AC3E}">
        <p14:creationId xmlns:p14="http://schemas.microsoft.com/office/powerpoint/2010/main" val="7195610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BB2DC285-5491-429E-A67C-70D3E6064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1" y="1567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C48EA86-9AF8-4EEA-9A45-4287FAE0C8E1}"/>
              </a:ext>
            </a:extLst>
          </p:cNvPr>
          <p:cNvSpPr txBox="1"/>
          <p:nvPr/>
        </p:nvSpPr>
        <p:spPr>
          <a:xfrm>
            <a:off x="457200" y="228601"/>
            <a:ext cx="7924800" cy="45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38" tIns="44429" rIns="90438" bIns="44429">
            <a:spAutoFit/>
          </a:bodyPr>
          <a:lstStyle>
            <a:defPPr>
              <a:defRPr lang="en-US"/>
            </a:defPPr>
            <a:lvl1pPr marR="0" lvl="0" indent="0" eaLnBrk="0" fontAlgn="base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4F81BD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400" dirty="0"/>
              <a:t>PROPOSAL SELECTION &amp; APPROVAL PROCESS</a:t>
            </a:r>
            <a:endParaRPr lang="en-MY" sz="2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DAF799-219F-4274-9001-62D41CCBE65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5000" t="18955" r="24166" b="9671"/>
          <a:stretch/>
        </p:blipFill>
        <p:spPr>
          <a:xfrm>
            <a:off x="1981200" y="914400"/>
            <a:ext cx="8419617" cy="586739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7EB5209-5126-42C3-AA18-AC73CC3554E0}"/>
              </a:ext>
            </a:extLst>
          </p:cNvPr>
          <p:cNvSpPr txBox="1"/>
          <p:nvPr/>
        </p:nvSpPr>
        <p:spPr>
          <a:xfrm>
            <a:off x="9240148" y="6581002"/>
            <a:ext cx="13516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Source: 133</a:t>
            </a:r>
            <a:r>
              <a:rPr lang="en-GB" sz="1200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1200" i="1" dirty="0">
                <a:latin typeface="Arial" panose="020B0604020202020204" pitchFamily="34" charset="0"/>
                <a:cs typeface="Arial" panose="020B0604020202020204" pitchFamily="34" charset="0"/>
              </a:rPr>
              <a:t> BP</a:t>
            </a:r>
          </a:p>
        </p:txBody>
      </p:sp>
    </p:spTree>
    <p:extLst>
      <p:ext uri="{BB962C8B-B14F-4D97-AF65-F5344CB8AC3E}">
        <p14:creationId xmlns:p14="http://schemas.microsoft.com/office/powerpoint/2010/main" val="2803570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EDB25A-7134-4F91-A33F-65790645F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1"/>
            <a:ext cx="11734800" cy="45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38" tIns="44429" rIns="90438" bIns="44429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POTENTIAL AREA / FOCUS TOPIC </a:t>
            </a:r>
          </a:p>
        </p:txBody>
      </p:sp>
      <p:sp>
        <p:nvSpPr>
          <p:cNvPr id="3" name="BJPseudoFooter">
            <a:extLst>
              <a:ext uri="{FF2B5EF4-FFF2-40B4-BE49-F238E27FC236}">
                <a16:creationId xmlns:a16="http://schemas.microsoft.com/office/drawing/2014/main" id="{7AF57E6F-0402-40D9-B705-6ED43A102B6E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651000" y="6660634"/>
            <a:ext cx="8890000" cy="18466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600">
                <a:solidFill>
                  <a:srgbClr val="000000"/>
                </a:solidFill>
                <a:latin typeface="Verdana" panose="020B0604030504040204" pitchFamily="34" charset="0"/>
              </a:rPr>
              <a:t>Open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F732365-1709-4D6E-B816-C1AC07433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579622"/>
              </p:ext>
            </p:extLst>
          </p:nvPr>
        </p:nvGraphicFramePr>
        <p:xfrm>
          <a:off x="866777" y="961161"/>
          <a:ext cx="10287000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7113">
                  <a:extLst>
                    <a:ext uri="{9D8B030D-6E8A-4147-A177-3AD203B41FA5}">
                      <a16:colId xmlns:a16="http://schemas.microsoft.com/office/drawing/2014/main" val="3392432841"/>
                    </a:ext>
                  </a:extLst>
                </a:gridCol>
                <a:gridCol w="1612728">
                  <a:extLst>
                    <a:ext uri="{9D8B030D-6E8A-4147-A177-3AD203B41FA5}">
                      <a16:colId xmlns:a16="http://schemas.microsoft.com/office/drawing/2014/main" val="2791380319"/>
                    </a:ext>
                  </a:extLst>
                </a:gridCol>
                <a:gridCol w="7977159">
                  <a:extLst>
                    <a:ext uri="{9D8B030D-6E8A-4147-A177-3AD203B41FA5}">
                      <a16:colId xmlns:a16="http://schemas.microsoft.com/office/drawing/2014/main" val="1321916199"/>
                    </a:ext>
                  </a:extLst>
                </a:gridCol>
              </a:tblGrid>
              <a:tr h="280532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Area/Topic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340955"/>
                  </a:ext>
                </a:extLst>
              </a:tr>
              <a:tr h="856360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 Production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 production and implication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 the sand production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 control equipment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 removal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4956626"/>
                  </a:ext>
                </a:extLst>
              </a:tr>
              <a:tr h="664417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Separation of CO2 from Natural Gas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New technology of capture or storage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Monetize the CO2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478911"/>
                  </a:ext>
                </a:extLst>
              </a:tr>
              <a:tr h="1432188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Facilities</a:t>
                      </a:r>
                    </a:p>
                    <a:p>
                      <a:endParaRPr lang="en-US" sz="13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Pipeline/Platform Integrity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Asset Integrity Monitoring system/Pipeline inspection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Plant reliability improvement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Optimize the facilities performance and minimize operational problem (ex: Acid gas removal, Separator, Mercury Removal Unit, Dehydration, </a:t>
                      </a:r>
                      <a:r>
                        <a:rPr lang="en-US" sz="13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etc</a:t>
                      </a: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Corrosion/Erosion Study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Prolong aging facilities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724520"/>
                  </a:ext>
                </a:extLst>
              </a:tr>
              <a:tr h="472475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Alternative/Green Energy for platform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Wave energy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2052476"/>
                  </a:ext>
                </a:extLst>
              </a:tr>
              <a:tr h="1624131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Subsurface/RE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Petrophysics for development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 for subsurface prediction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Reservoir management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Water Production Handling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Reservoir modeling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Sand prediction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 err="1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Tectonostratigraphy</a:t>
                      </a: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JDA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Paleoenvironment in JDA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3302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19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EDB25A-7134-4F91-A33F-65790645F0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1"/>
            <a:ext cx="11734800" cy="4590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38" tIns="44429" rIns="90438" bIns="44429"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b="1" dirty="0">
                <a:solidFill>
                  <a:srgbClr val="4F81BD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POTENTIAL AREA / FOCUS TOPIC </a:t>
            </a:r>
          </a:p>
        </p:txBody>
      </p:sp>
      <p:sp>
        <p:nvSpPr>
          <p:cNvPr id="3" name="BJPseudoFooter">
            <a:extLst>
              <a:ext uri="{FF2B5EF4-FFF2-40B4-BE49-F238E27FC236}">
                <a16:creationId xmlns:a16="http://schemas.microsoft.com/office/drawing/2014/main" id="{7AF57E6F-0402-40D9-B705-6ED43A102B6E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1651000" y="6660634"/>
            <a:ext cx="8890000" cy="184666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 sz="600">
                <a:solidFill>
                  <a:srgbClr val="000000"/>
                </a:solidFill>
                <a:latin typeface="Verdana" panose="020B0604030504040204" pitchFamily="34" charset="0"/>
              </a:rPr>
              <a:t>Open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448E324-8FB4-4CAA-87C4-8C535B5482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107779"/>
              </p:ext>
            </p:extLst>
          </p:nvPr>
        </p:nvGraphicFramePr>
        <p:xfrm>
          <a:off x="838200" y="1230048"/>
          <a:ext cx="10287000" cy="28085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989">
                  <a:extLst>
                    <a:ext uri="{9D8B030D-6E8A-4147-A177-3AD203B41FA5}">
                      <a16:colId xmlns:a16="http://schemas.microsoft.com/office/drawing/2014/main" val="3392432841"/>
                    </a:ext>
                  </a:extLst>
                </a:gridCol>
                <a:gridCol w="1770567">
                  <a:extLst>
                    <a:ext uri="{9D8B030D-6E8A-4147-A177-3AD203B41FA5}">
                      <a16:colId xmlns:a16="http://schemas.microsoft.com/office/drawing/2014/main" val="2791380319"/>
                    </a:ext>
                  </a:extLst>
                </a:gridCol>
                <a:gridCol w="7952444">
                  <a:extLst>
                    <a:ext uri="{9D8B030D-6E8A-4147-A177-3AD203B41FA5}">
                      <a16:colId xmlns:a16="http://schemas.microsoft.com/office/drawing/2014/main" val="1321916199"/>
                    </a:ext>
                  </a:extLst>
                </a:gridCol>
              </a:tblGrid>
              <a:tr h="332738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Research Area/Topic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0340955"/>
                  </a:ext>
                </a:extLst>
              </a:tr>
              <a:tr h="1015727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 impact assessment of the JDA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 monitoring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 Safety Management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Hazardous Waste Handling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3519383"/>
                  </a:ext>
                </a:extLst>
              </a:tr>
              <a:tr h="788064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Decommissioning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Decommissioning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Decommissioning Cost Estimation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Environmental impact of Decommissioning 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216038"/>
                  </a:ext>
                </a:extLst>
              </a:tr>
              <a:tr h="672024"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Drilling innovation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US" sz="13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saving for drilling activities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4468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5897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JHEADERFOOTERLABEL" val="TRUE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0C0C0"/>
      </a:accent1>
      <a:accent2>
        <a:srgbClr val="0066FF"/>
      </a:accent2>
      <a:accent3>
        <a:srgbClr val="FFFFFF"/>
      </a:accent3>
      <a:accent4>
        <a:srgbClr val="000000"/>
      </a:accent4>
      <a:accent5>
        <a:srgbClr val="DCDCDC"/>
      </a:accent5>
      <a:accent6>
        <a:srgbClr val="005CE7"/>
      </a:accent6>
      <a:hlink>
        <a:srgbClr val="FF0000"/>
      </a:hlink>
      <a:folHlink>
        <a:srgbClr val="009900"/>
      </a:folHlink>
    </a:clrScheme>
    <a:fontScheme name="Default Design">
      <a:majorFont>
        <a:latin typeface="Book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Book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0" cap="flat" cmpd="sng" algn="ctr">
          <a:noFill/>
          <a:prstDash val="solid"/>
          <a:round/>
          <a:headEnd type="none" w="med" len="med"/>
          <a:tailEnd type="none" w="med" len="med"/>
        </a:ln>
        <a:effectLst>
          <a:outerShdw dist="35921" dir="2700000" sy="50000" kx="2115830" algn="bl" rotWithShape="0">
            <a:srgbClr val="C0C0C0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d="http://www.w3.org/2001/XMLSchema" xmlns:xsi="http://www.w3.org/2001/XMLSchema-instance" xmlns="http://www.boldonjames.com/2008/01/sie/internal/label" sislVersion="0" policy="a894df29-9e07-45ae-95a6-4e7eb881815a">
  <element uid="01a40373-b9dd-4b9b-9ec4-eb7a27c52a46" value=""/>
  <element uid="63fe904a-5fdc-4578-a9e9-8bed5f54c116" value=""/>
  <element uid="156167bd-046a-459b-9d5a-a42ee179a501" value=""/>
</sisl>
</file>

<file path=customXml/itemProps1.xml><?xml version="1.0" encoding="utf-8"?>
<ds:datastoreItem xmlns:ds="http://schemas.openxmlformats.org/officeDocument/2006/customXml" ds:itemID="{99D05A9F-1CA0-467F-96FA-60D0AEAFA28C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55630</TotalTime>
  <Words>617</Words>
  <Application>Microsoft Office PowerPoint</Application>
  <PresentationFormat>Widescreen</PresentationFormat>
  <Paragraphs>147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6</vt:i4>
      </vt:variant>
    </vt:vector>
  </HeadingPairs>
  <TitlesOfParts>
    <vt:vector size="21" baseType="lpstr">
      <vt:lpstr>Arial</vt:lpstr>
      <vt:lpstr>Arial Black</vt:lpstr>
      <vt:lpstr>Bookman</vt:lpstr>
      <vt:lpstr>Calibri</vt:lpstr>
      <vt:lpstr>Calibri Light</vt:lpstr>
      <vt:lpstr>Open Sans</vt:lpstr>
      <vt:lpstr>Tahoma</vt:lpstr>
      <vt:lpstr>Times New Roman</vt:lpstr>
      <vt:lpstr>Verdana</vt:lpstr>
      <vt:lpstr>Custom Design</vt:lpstr>
      <vt:lpstr>Default Design</vt:lpstr>
      <vt:lpstr>1_Custom Design</vt:lpstr>
      <vt:lpstr>1_Default Design</vt:lpstr>
      <vt:lpstr>2_Custom Design</vt:lpstr>
      <vt:lpstr>3_Office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Business Planner</dc:creator>
  <cp:keywords>P37r0n45DCS_OpenInternal</cp:keywords>
  <cp:lastModifiedBy>Nur Faradilla Mohamed Razman</cp:lastModifiedBy>
  <cp:revision>2296</cp:revision>
  <cp:lastPrinted>2019-06-18T02:13:06Z</cp:lastPrinted>
  <dcterms:created xsi:type="dcterms:W3CDTF">2016-12-07T01:36:14Z</dcterms:created>
  <dcterms:modified xsi:type="dcterms:W3CDTF">2021-06-10T08:23:46Z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aca0ff75-1c95-4a3b-8bb2-4bd33d58b01e</vt:lpwstr>
  </property>
  <property fmtid="{D5CDD505-2E9C-101B-9397-08002B2CF9AE}" pid="3" name="bjSaver">
    <vt:lpwstr>jITrpjhzq2UckHLCniENihR0kJt6f8x8</vt:lpwstr>
  </property>
  <property fmtid="{D5CDD505-2E9C-101B-9397-08002B2CF9AE}" pid="4" name="bjDocumentLabelXML">
    <vt:lpwstr>&lt;?xml version="1.0" encoding="us-ascii"?&gt;&lt;sisl xmlns:xsd="http://www.w3.org/2001/XMLSchema" xmlns:xsi="http://www.w3.org/2001/XMLSchema-instance" sislVersion="0" policy="a894df29-9e07-45ae-95a6-4e7eb881815a" xmlns="http://www.boldonjames.com/2008/01/sie/i</vt:lpwstr>
  </property>
  <property fmtid="{D5CDD505-2E9C-101B-9397-08002B2CF9AE}" pid="5" name="bjDocumentLabelXML-0">
    <vt:lpwstr>nternal/label"&gt;&lt;element uid="01a40373-b9dd-4b9b-9ec4-eb7a27c52a46" value="" /&gt;&lt;element uid="63fe904a-5fdc-4578-a9e9-8bed5f54c116" value="" /&gt;&lt;element uid="156167bd-046a-459b-9d5a-a42ee179a501" value="" /&gt;&lt;/sisl&gt;</vt:lpwstr>
  </property>
  <property fmtid="{D5CDD505-2E9C-101B-9397-08002B2CF9AE}" pid="6" name="bjDocumentSecurityLabel">
    <vt:lpwstr>[Open] </vt:lpwstr>
  </property>
  <property fmtid="{D5CDD505-2E9C-101B-9397-08002B2CF9AE}" pid="7" name="DCSMetadata">
    <vt:lpwstr>P37r0n45DCS_OpenInternal</vt:lpwstr>
  </property>
</Properties>
</file>